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4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만든 이" initials="오전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7" autoAdjust="0"/>
    <p:restoredTop sz="84091" autoAdjust="0"/>
  </p:normalViewPr>
  <p:slideViewPr>
    <p:cSldViewPr snapToGrid="0">
      <p:cViewPr varScale="1">
        <p:scale>
          <a:sx n="61" d="100"/>
          <a:sy n="61" d="100"/>
        </p:scale>
        <p:origin x="408" y="60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>
                <a:effectLst/>
                <a:latin typeface="fkGroteskNeue"/>
              </a:rPr>
              <a:t>- Seoul initiative: Reduce plastic waste by 50% in 5 years.
- Key measures:
    - Ban single-use plastics in public institutions.
    - Promote reusable containers at markets/shopping centers.
    - Install more public recycling bins.
    - Launch environmental awareness campaign.
- Goal: Encourage sustainable habits for a cleaner, greener Seoul.</a:t>
            </a:r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90660-4B7D-4C11-96DB-B19FFA8CA9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9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573E-D6D3-B0CD-C07C-459CD26A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/>
          <a:lstStyle/>
          <a:p>
            <a:r>
              <a:rPr lang="en-US" dirty="0"/>
              <a:t>Dynamic delivery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FD557-D53B-0844-8823-CB23872487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2026920"/>
            <a:ext cx="3017520" cy="3901758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6" name="Table Placeholder 2">
            <a:extLst>
              <a:ext uri="{FF2B5EF4-FFF2-40B4-BE49-F238E27FC236}">
                <a16:creationId xmlns:a16="http://schemas.microsoft.com/office/drawing/2014/main" id="{0F79245D-314F-2B78-AB57-5196A89AD1B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676570550"/>
              </p:ext>
            </p:extLst>
          </p:nvPr>
        </p:nvGraphicFramePr>
        <p:xfrm>
          <a:off x="4525963" y="2027238"/>
          <a:ext cx="6721643" cy="388619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6968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23658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957687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957687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91983">
                <a:tc>
                  <a:txBody>
                    <a:bodyPr/>
                    <a:lstStyle/>
                    <a:p>
                      <a:r>
                        <a:rPr lang="en-US" sz="180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06829">
                <a:tc>
                  <a:txBody>
                    <a:bodyPr/>
                    <a:lstStyle/>
                    <a:p>
                      <a:r>
                        <a:rPr lang="en-US" sz="1800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66900">
                <a:tc>
                  <a:txBody>
                    <a:bodyPr/>
                    <a:lstStyle/>
                    <a:p>
                      <a:r>
                        <a:rPr lang="en-US" sz="1800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42E34-541A-0DF0-0999-C86F3925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26435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3F812E-DDE9-40A9-A0BA-64D56AFBFEB8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D01540B-037D-4E23-AFCA-FDDA3CCE13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4D714C4-5FE2-48FA-A21E-ED0E7AD4118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139</Words>
  <Application>Microsoft Office PowerPoint</Application>
  <PresentationFormat>와이드스크린</PresentationFormat>
  <Paragraphs>30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fkGroteskNeue</vt:lpstr>
      <vt:lpstr>Arial</vt:lpstr>
      <vt:lpstr>Avenir Next LT Pro Light</vt:lpstr>
      <vt:lpstr>Calibri</vt:lpstr>
      <vt:lpstr>Posterama</vt:lpstr>
      <vt:lpstr>Custom</vt:lpstr>
      <vt:lpstr>Dynamic delivery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정규단</cp:lastModifiedBy>
  <cp:revision>3</cp:revision>
  <dcterms:created xsi:type="dcterms:W3CDTF">2023-12-19T17:34:13Z</dcterms:created>
  <dcterms:modified xsi:type="dcterms:W3CDTF">2025-05-10T06:47:13Z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