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19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540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2464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9259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46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568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138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76149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6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02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80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96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9078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2785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20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5729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1321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93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0077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132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7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60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82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4631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299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4550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73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99519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14207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4288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412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7418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8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5826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13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339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656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900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9328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99442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08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520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85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756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5557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50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033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52087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3591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7410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8544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76423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159747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8178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35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942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32763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081120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13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436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544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15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00891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0DCFBD-2A74-ED53-5DEB-20F882C2D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/>
          <a:p>
            <a:r>
              <a:rPr lang="en-US" altLang="zh-CN">
                <a:solidFill>
                  <a:srgbClr val="FFFFFF"/>
                </a:solidFill>
                <a:latin typeface="Arial" panose="020B0604020202020204" pitchFamily="34" charset="0"/>
              </a:rPr>
              <a:t>Performance</a:t>
            </a:r>
            <a:endParaRPr lang="zh-CN" altLang="en-US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E1A05-9512-70DB-E204-45A7C33F789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963" y="831850"/>
            <a:ext cx="6821487" cy="5194300"/>
          </a:xfrm>
        </p:spPr>
        <p:txBody>
          <a:bodyPr anchor="ctr"/>
          <a:lstStyle/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AI enables real-time personalization across marketing channels.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Predictive analytics help forecast customer behavior accurately.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Automated content generation boosts campaign scalability.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FFFFFF"/>
                </a:solidFill>
                <a:effectLst/>
                <a:latin typeface="ui-sans-serif"/>
              </a:rPr>
              <a:t>Chatbots streamline engagement and reduce support costs.</a:t>
            </a:r>
            <a:endParaRPr lang="en-US" altLang="ko-KR" dirty="0">
              <a:solidFill>
                <a:srgbClr val="FFFFFF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22311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ui-sans-serif</vt:lpstr>
      <vt:lpstr>Aptos</vt:lpstr>
      <vt:lpstr>Arial</vt:lpstr>
      <vt:lpstr>Custom</vt:lpstr>
      <vt:lpstr>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2025-05-07T15:15:14Z</dcterms:created>
  <dcterms:modified xsi:type="dcterms:W3CDTF">2025-05-10T12:55:10Z</dcterms:modified>
</cp:coreProperties>
</file>