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19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54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464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9259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68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3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7614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6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0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96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078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2785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20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72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32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93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07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13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7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0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631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99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455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573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519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20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28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126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1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5826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1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3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56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9006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328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944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0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20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58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5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5557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45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033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208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591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410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8544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642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5974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8178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5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42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27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112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3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436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544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5158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0891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DCFBD-2A74-ED53-5DEB-20F882C2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  <a:t>Performance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1A05-9512-70DB-E204-45A7C33F78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963" y="831850"/>
            <a:ext cx="6821487" cy="5194300"/>
          </a:xfrm>
        </p:spPr>
        <p:txBody>
          <a:bodyPr anchor="ctr"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FFFF"/>
                </a:solidFill>
                <a:effectLst/>
                <a:latin typeface="ui-sans-serif"/>
              </a:rPr>
              <a:t>AI enables real-time personalization across marketing channels.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FFFF"/>
                </a:solidFill>
                <a:effectLst/>
                <a:latin typeface="ui-sans-serif"/>
              </a:rPr>
              <a:t>Predictive analytics help forecast customer behavior accurately.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FFFF"/>
                </a:solidFill>
                <a:effectLst/>
                <a:latin typeface="ui-sans-serif"/>
              </a:rPr>
              <a:t>Automated content generation boosts campaign scalability.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FFFF"/>
                </a:solidFill>
                <a:effectLst/>
                <a:latin typeface="ui-sans-serif"/>
              </a:rPr>
              <a:t>Chatbots streamline engagement and reduce support costs.</a:t>
            </a:r>
            <a:endParaRPr lang="en-US" altLang="ko-KR" dirty="0">
              <a:solidFill>
                <a:srgbClr val="FFFFFF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322311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ui-sans-serif</vt:lpstr>
      <vt:lpstr>Aptos</vt:lpstr>
      <vt:lpstr>Arial</vt:lpstr>
      <vt:lpstr>Custom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2025-05-07T15:15:14Z</dcterms:created>
  <dcterms:modified xsi:type="dcterms:W3CDTF">2025-05-10T12:55:56Z</dcterms:modified>
</cp:coreProperties>
</file>