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128F4A2-EE01-4CBA-242B-892F9376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83" y="383156"/>
            <a:ext cx="10865317" cy="3768220"/>
          </a:xfrm>
        </p:spPr>
        <p:txBody>
          <a:bodyPr anchor="b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6F3E6C8-C3BA-6487-EC36-6942C4DA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3" y="4253117"/>
            <a:ext cx="10865317" cy="117422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2B64614-3490-74B5-758E-8582A71C07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583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1B0611EC-60B3-4B52-5BE8-A3E876E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13590703-55FF-F73B-5303-1591B4A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7A28125E-23C5-98AD-F07E-1C566FF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6667500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854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19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2387"/>
            <a:ext cx="56997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2671BA-90EF-59B5-C249-F7C36521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1200"/>
            <a:ext cx="56997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540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13868"/>
            <a:ext cx="5943600" cy="397764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3C620-9E4A-9463-32D9-EAB787FF61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883" y="4405376"/>
            <a:ext cx="5952189" cy="1487424"/>
          </a:xfrm>
        </p:spPr>
        <p:txBody>
          <a:bodyPr anchor="t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4646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9259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4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15AA-7D4E-CEF2-0E27-CA6FB479D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14" y="2032000"/>
            <a:ext cx="10371883" cy="398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0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68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C40-517B-C014-D81B-823BAE2FD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8" y="1542474"/>
            <a:ext cx="10504000" cy="4472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526D3A9-25EF-273F-0E13-35245346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36B9F0-0AA4-2C68-C74E-D1921EFE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9B5B83-6D7B-707F-F948-6BD71277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29DE8E-07F5-D1B2-C0AF-4DDB3060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AFC956-0159-EEB8-6BC1-9C3F1B1A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3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095B0E-61E1-13CE-6F7F-EE3F7FD0FD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314036"/>
            <a:ext cx="10515600" cy="5701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A793-2C0E-8F06-4362-96A1983B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9044-6596-30C3-95FD-F186F809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15-CF39-9236-9576-0DF9F95C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7614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FB75-D5E0-9511-4FD2-C68C1C091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9" y="1847276"/>
            <a:ext cx="10498202" cy="4167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1F12379-188A-C977-1150-3E5925DB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BBEF7DA-BA6D-A07F-F03E-2BC9F8B3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858912-AA2F-5EAF-FCD4-B77FA992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D429890D-AAF9-8BC9-BD12-23ABDAA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4611981F-BBC7-0DC8-FC22-8FF2B06C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615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D1E701-C09D-5C9D-D6F0-B24CF24DE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24949" y="2385975"/>
            <a:ext cx="5728848" cy="24547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B65093-A00A-3EDD-C0C5-4CDFFD32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D35FF5-CE2E-247E-ACA9-67EA0D2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35B66F-F94E-7191-89B2-9BC080E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9" name="Straight Connector 31">
            <a:extLst>
              <a:ext uri="{FF2B5EF4-FFF2-40B4-BE49-F238E27FC236}">
                <a16:creationId xmlns:a16="http://schemas.microsoft.com/office/drawing/2014/main" id="{318DEC2A-2948-AEF3-C9E8-2ED520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6F8E1B26-93AA-F87D-FBC9-B4B64DEAF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0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7179A23-77F8-DF71-F294-EBB8C5041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188" y="2258569"/>
            <a:ext cx="6227609" cy="3557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5B8C-BD87-04ED-9CEF-4AFD2D0C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EFC9-7505-F7FF-CF6B-86AB994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0AB1-6FFC-E765-BFAA-96D02996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0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2B6FC0-CD1A-BD65-FEB7-E284C451FD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0624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A418C-2617-BA69-B155-E2F7C51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4253117"/>
            <a:ext cx="10912199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9CB64D-D719-084C-2B74-BFFBB84F6A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383156"/>
            <a:ext cx="10912199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6442EC-060A-D246-CC1B-D250262D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3DCF65-6641-B724-7326-DD1DD9AC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701096-2A85-8EA8-A5EC-D38F540D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496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E3F9A9-6F1E-9A87-9F34-719BDBBB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34BEAC-979B-C481-66E0-57CBE849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33B9A1-B856-0C6C-BE29-3F704757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74AC177-8C09-79F3-8CC6-DA60495C4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B15B36F5-13CB-A1A3-0ECD-756964B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8D56DEF8-59B1-77EC-4BF9-9B1E066C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EAC0D963-F67D-C0B7-83D7-353132816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8E2A2FC-47FE-82C3-DDCE-775263AF6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7784" y="1109588"/>
            <a:ext cx="6126013" cy="4638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078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4B042FA-40F9-5B1B-253A-F9E4CE1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217913B-B30A-FA59-DEB0-EE00CE0E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BC0D2D-F6C3-AAB2-BE9B-976038A3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233E3486-94FE-93B7-B905-AD9FCF0CB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11974C7-CCAB-1907-BE37-42979777A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06A3D12A-2FB9-F068-52F8-5ECB59CF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F5C18F72-C84F-D063-4732-84EC0978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D273858-FBFD-DEAE-AD96-5C657A6E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8548" y="877457"/>
            <a:ext cx="6135249" cy="4940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2785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E26A1A-0C2E-AA4F-2BFD-2FC457BE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E13558B-C550-D97A-0993-90E48277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01AD3E-A936-38B4-4A48-03DBD24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F7CAE20-16AA-488D-A148-9F47CEF0D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11F815CC-EECB-FB5B-68C1-C48FC508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EF9D6568-E832-17EE-6E8D-6D4F80BEF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2EC9985A-8A31-E099-A519-A003E3B9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81B36D-31CE-2315-D28B-4F83E6A869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829" y="831919"/>
            <a:ext cx="6822170" cy="519415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202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3" y="740002"/>
            <a:ext cx="10664992" cy="110879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BB123-E35D-F0AD-599A-36331CA67F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03" y="1930401"/>
            <a:ext cx="10664981" cy="1108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D5CE30-2042-C9F0-1D52-67FF1CCCF5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763503" y="3125456"/>
            <a:ext cx="10664990" cy="3003882"/>
          </a:xfrm>
          <a:custGeom>
            <a:avLst/>
            <a:gdLst>
              <a:gd name="connsiteX0" fmla="*/ 717565 w 10664990"/>
              <a:gd name="connsiteY0" fmla="*/ 0 h 3003882"/>
              <a:gd name="connsiteX1" fmla="*/ 10664990 w 10664990"/>
              <a:gd name="connsiteY1" fmla="*/ 0 h 3003882"/>
              <a:gd name="connsiteX2" fmla="*/ 10664990 w 10664990"/>
              <a:gd name="connsiteY2" fmla="*/ 2040791 h 3003882"/>
              <a:gd name="connsiteX3" fmla="*/ 9701899 w 10664990"/>
              <a:gd name="connsiteY3" fmla="*/ 3003882 h 3003882"/>
              <a:gd name="connsiteX4" fmla="*/ 0 w 10664990"/>
              <a:gd name="connsiteY4" fmla="*/ 3003882 h 3003882"/>
              <a:gd name="connsiteX5" fmla="*/ 0 w 10664990"/>
              <a:gd name="connsiteY5" fmla="*/ 807576 h 3003882"/>
              <a:gd name="connsiteX6" fmla="*/ 6866 w 10664990"/>
              <a:gd name="connsiteY6" fmla="*/ 739470 h 3003882"/>
              <a:gd name="connsiteX7" fmla="*/ 663997 w 10664990"/>
              <a:gd name="connsiteY7" fmla="*/ 13774 h 30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4990" h="3003882">
                <a:moveTo>
                  <a:pt x="717565" y="0"/>
                </a:moveTo>
                <a:lnTo>
                  <a:pt x="10664990" y="0"/>
                </a:lnTo>
                <a:lnTo>
                  <a:pt x="10664990" y="2040791"/>
                </a:lnTo>
                <a:cubicBezTo>
                  <a:pt x="10664990" y="2572691"/>
                  <a:pt x="10233799" y="3003882"/>
                  <a:pt x="9701899" y="3003882"/>
                </a:cubicBezTo>
                <a:lnTo>
                  <a:pt x="0" y="3003882"/>
                </a:lnTo>
                <a:lnTo>
                  <a:pt x="0" y="807576"/>
                </a:lnTo>
                <a:lnTo>
                  <a:pt x="6866" y="739470"/>
                </a:lnTo>
                <a:cubicBezTo>
                  <a:pt x="77427" y="394648"/>
                  <a:pt x="332267" y="116953"/>
                  <a:pt x="663997" y="13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A2A0CC-FD1D-090E-B032-2727A33C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4E31B0-796E-475E-1937-AD368956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8FA102-64A1-8ADA-C519-B41858D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EBE4D70A-6370-D227-8C8A-E57CB8CE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270487BC-62D0-8122-EE28-32BF73CE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572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F25448-0DAF-84AF-957A-8B7DD3CAE2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440" y="3666843"/>
            <a:ext cx="5950361" cy="17814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19FEFE-FA24-AF33-24CC-8CF8C2EA53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ABCDF30-736E-DDCD-8995-04081136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CB8639-0E62-F8EE-441C-1B7A70F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946413-27AA-1378-FE96-418D8349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6E886974-A437-755C-8DD2-D1FAF1F4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70087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A9ECFDDC-497E-4477-382E-22B08D2D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16934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321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73E1F8-C04C-8FCF-9E14-B4E1DB2FF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001" y="1876088"/>
            <a:ext cx="6858000" cy="4138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C540298-18F9-BB50-4F7D-8DBF53B1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470C8BC-9567-FE0B-27FF-87FC864E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C8A89B-AF92-C4D9-9581-EF8D7666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6D6A59D5-A266-1465-E5EF-E8F22D2CF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88000" y="1215042"/>
            <a:ext cx="504000" cy="661046"/>
          </a:xfrm>
          <a:custGeom>
            <a:avLst/>
            <a:gdLst>
              <a:gd name="connsiteX0" fmla="*/ 0 w 3383176"/>
              <a:gd name="connsiteY0" fmla="*/ 0 h 661046"/>
              <a:gd name="connsiteX1" fmla="*/ 3383176 w 3383176"/>
              <a:gd name="connsiteY1" fmla="*/ 0 h 661046"/>
              <a:gd name="connsiteX2" fmla="*/ 3383176 w 3383176"/>
              <a:gd name="connsiteY2" fmla="*/ 661046 h 661046"/>
              <a:gd name="connsiteX3" fmla="*/ 0 w 3383176"/>
              <a:gd name="connsiteY3" fmla="*/ 661046 h 66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176" h="661046">
                <a:moveTo>
                  <a:pt x="0" y="0"/>
                </a:moveTo>
                <a:lnTo>
                  <a:pt x="3383176" y="0"/>
                </a:lnTo>
                <a:lnTo>
                  <a:pt x="3383176" y="661046"/>
                </a:lnTo>
                <a:lnTo>
                  <a:pt x="0" y="66104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00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AC124138-469D-E937-2DC9-48342587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DCD94ED-A7C3-B922-5276-E0CFC541E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5932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416DC19-3EE2-3837-631A-80C6DAE26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FD5174A-D175-9F7D-91D2-BF215C7FAC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1" y="3629901"/>
            <a:ext cx="5970402" cy="1818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9FDD3A7-399A-2E72-FF25-BF24500FF6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F167BF-3D71-20AF-2E69-EA5752A6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953D09-438D-5340-80C3-D1668C25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737F91-61A6-9573-FAEE-32AB394D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43CB0A4-DCC7-ECD1-D1DC-7A377179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A52A0D3B-29E2-5893-0F38-FC610A31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07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D902598-98B0-111E-C570-D294DFF63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613" y="2530765"/>
            <a:ext cx="4361688" cy="3484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530FC37-80EF-0A07-0887-E72EE2F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5D7C95-B96F-1B15-0186-8CF2D27B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8935CD5-5B1B-FE89-B83F-E43E648A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CFFC6615-4187-7A83-63EE-BF6CF6B2B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A13F58F-07D6-B33D-BD64-C72F39E3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13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65082D8-BAB5-0BFE-8BA8-E50FFE04E2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21529"/>
            <a:ext cx="4361688" cy="3493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135D21-9D7B-C592-F9B1-C45527B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6E13FC-6FF0-0B11-2B96-ECCD78FC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63308A-4914-FAA4-AF71-EA8AB8B7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1BFCDEF0-A571-1775-D666-DD70D4326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B6AF83C9-36E2-6852-74FB-AB9B9B48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75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EB3780-5266-3444-3317-22ACFFCE4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5065" y="1902698"/>
            <a:ext cx="4522936" cy="4112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7B9E5B2-7325-82CA-6062-3169FE7D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01CB96-C098-D789-185D-0A6FED8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70D577-1A93-F8B5-EC60-749030F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F95D4149-5D4A-C071-F2F9-529F92199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F2CF751-80F5-AC12-9235-FEBCA21CF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0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506746-8C45-7F37-9AFA-B89A7E4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8991"/>
            <a:ext cx="8667749" cy="3869961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F45EC4-F660-165A-7E92-5E4D61FF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253117"/>
            <a:ext cx="8667749" cy="1174224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DC9E52-28EA-4972-BBAC-559097CE3A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2600" y="5501906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05735AC1-FB26-8EA1-D027-17E089CC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8419612-CEB2-94CD-7A31-DCA2B214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2EF214D-7620-1A42-7B18-3AB9F24A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5405B0AF-EA77-026D-D39C-F2BDC1C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1A7CF60F-B95D-2C6B-49CD-826DAEBA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882F52C-7359-FD40-71A5-15E3C8B2A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491" y="1921164"/>
            <a:ext cx="4572000" cy="4093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E30C-67A7-0896-8382-BABCD703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6BC6-9D59-8976-032A-6B639BC5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0EEB-A8D0-4D9B-FDE5-0FCE3DC7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FA6FBC27-AA27-A480-F758-AA0A0E34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3181070F-26E0-0C0D-6747-547B88616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4631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65AB92A-BAA8-BA88-5315-6CDEB9B717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6433" y="2512293"/>
            <a:ext cx="3401568" cy="3502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D858A2-3AA3-29EC-34E4-F6890BA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321516-7241-6346-DEBE-42DAA310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A23FE0-8FD5-337D-C29C-60458812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01CF247D-9042-90FD-312C-A1D50781E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B84D435-085C-D7FE-B28F-B6977BBE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2996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69C6F0A-B174-5013-4DDB-AB20BA826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49236"/>
            <a:ext cx="3401568" cy="346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E85C36-1ED6-1795-08DB-23696B53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2E76A4-FFBE-61B8-F59B-EC1CE3BF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82745D-51FE-069C-245E-4F44EB77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E4F783A1-78AA-BF8E-8A22-FCBFCE05B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F749601C-05D8-E636-3210-CF2A8713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455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A6011F-285F-BCE2-F758-C63F33675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0245" y="2983345"/>
            <a:ext cx="3273552" cy="3031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FF9B-D63D-5137-0473-E4C098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04BA7A-7438-73D7-F9C7-AB3C9A7E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204760-0885-A02F-0067-BD4AC55C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385EA8A6-8678-1948-5F2D-5CF4833E0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3B9F398C-FAF1-1B27-836C-F97B88F7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573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F99E67D-47D5-3842-1385-6C2F08D20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9531" y="4509558"/>
            <a:ext cx="5778466" cy="1516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78DFD8-B1C6-7604-1671-4CDAC391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921C03-3153-09AF-0D57-A0D96EBE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E0734-2C6E-8C3B-65F2-133B94CF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519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2A94BD-34CC-6470-1478-1D549D046B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2400" y="3785795"/>
            <a:ext cx="7391397" cy="2240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F43E7-55DC-C610-6DA1-02512373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E1085B-0F8A-711E-D721-A4D350D7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38CBE5-2DAC-95AD-3EE9-B0A0F534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F8884F71-7DBC-7C26-DB2C-731FCBC2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7712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813CFB62-5831-FDE1-34F0-38FCD761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962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207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CBF087-ADB9-D746-ED3D-8EAC47AF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39" y="824390"/>
            <a:ext cx="7376359" cy="2247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BA7EC8-1425-F948-FB17-5F51DEC9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4AE2EC-59C3-D91C-8CD6-658F68BC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BBD3BD-F630-46F9-25B2-85A0E608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76BDEB52-5B02-AD88-F4C8-F7406429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3778D6D3-2293-3FE4-3124-63EF2E3A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4288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023DEB-EBD2-ECA5-19D2-F448BDC760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8998" y="2081048"/>
            <a:ext cx="4114800" cy="3945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4FB994-9B85-2B55-198D-4925FB1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CC0375-2AE8-A777-C3E0-7D2E3B0F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37823D-6C6E-38BE-B6BE-096424E8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33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7947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4126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55DF58-60BC-15D0-99C3-6E7F78EBD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8073" y="852884"/>
            <a:ext cx="5645724" cy="5162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2407CB-320D-5895-BDF5-2C4178E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FCA35D-4F04-2227-AD9D-98F1BD01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1129D-5B96-F258-CFFC-CF58226A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41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B8D2C3-5A67-946F-8429-CD7583E6B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3600" y="873726"/>
            <a:ext cx="6680197" cy="514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E0A59B4-299A-C00C-5665-5D12C9E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C32A1D-8E68-C458-3E60-D6054C9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D864DC-4F3D-BA46-DED4-8D08858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E5C9C418-CC1A-8074-2930-D5627551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87758AAB-3FDA-3A2F-37ED-381B84536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8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FF9E1B-D277-3CD7-0505-70A3DF503C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6571" y="3939701"/>
            <a:ext cx="11517086" cy="142478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C34CE9-1C8A-039B-8096-4B97AF9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5387064"/>
            <a:ext cx="11517086" cy="43849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BAD26A8-E2F7-88F3-1B9C-84798D9CA7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0"/>
            <a:ext cx="12192001" cy="3771900"/>
          </a:xfrm>
          <a:custGeom>
            <a:avLst/>
            <a:gdLst>
              <a:gd name="connsiteX0" fmla="*/ 2060179 w 12192001"/>
              <a:gd name="connsiteY0" fmla="*/ 2536316 h 3771900"/>
              <a:gd name="connsiteX1" fmla="*/ 12192001 w 12192001"/>
              <a:gd name="connsiteY1" fmla="*/ 2536316 h 3771900"/>
              <a:gd name="connsiteX2" fmla="*/ 12192001 w 12192001"/>
              <a:gd name="connsiteY2" fmla="*/ 3771900 h 3771900"/>
              <a:gd name="connsiteX3" fmla="*/ 2060179 w 12192001"/>
              <a:gd name="connsiteY3" fmla="*/ 3771900 h 3771900"/>
              <a:gd name="connsiteX4" fmla="*/ 6112791 w 12192001"/>
              <a:gd name="connsiteY4" fmla="*/ 1262587 h 3771900"/>
              <a:gd name="connsiteX5" fmla="*/ 12192000 w 12192001"/>
              <a:gd name="connsiteY5" fmla="*/ 1262587 h 3771900"/>
              <a:gd name="connsiteX6" fmla="*/ 12192000 w 12192001"/>
              <a:gd name="connsiteY6" fmla="*/ 2498171 h 3771900"/>
              <a:gd name="connsiteX7" fmla="*/ 6112791 w 12192001"/>
              <a:gd name="connsiteY7" fmla="*/ 2498171 h 3771900"/>
              <a:gd name="connsiteX8" fmla="*/ 0 w 12192001"/>
              <a:gd name="connsiteY8" fmla="*/ 1262587 h 3771900"/>
              <a:gd name="connsiteX9" fmla="*/ 6079209 w 12192001"/>
              <a:gd name="connsiteY9" fmla="*/ 1262587 h 3771900"/>
              <a:gd name="connsiteX10" fmla="*/ 6079209 w 12192001"/>
              <a:gd name="connsiteY10" fmla="*/ 2498171 h 3771900"/>
              <a:gd name="connsiteX11" fmla="*/ 0 w 12192001"/>
              <a:gd name="connsiteY11" fmla="*/ 2498171 h 3771900"/>
              <a:gd name="connsiteX12" fmla="*/ 0 w 12192001"/>
              <a:gd name="connsiteY12" fmla="*/ 0 h 3771900"/>
              <a:gd name="connsiteX13" fmla="*/ 10131822 w 12192001"/>
              <a:gd name="connsiteY13" fmla="*/ 0 h 3771900"/>
              <a:gd name="connsiteX14" fmla="*/ 10131822 w 12192001"/>
              <a:gd name="connsiteY14" fmla="*/ 1235584 h 3771900"/>
              <a:gd name="connsiteX15" fmla="*/ 0 w 12192001"/>
              <a:gd name="connsiteY15" fmla="*/ 1235584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3771900">
                <a:moveTo>
                  <a:pt x="2060179" y="2536316"/>
                </a:moveTo>
                <a:lnTo>
                  <a:pt x="12192001" y="2536316"/>
                </a:lnTo>
                <a:lnTo>
                  <a:pt x="12192001" y="3771900"/>
                </a:lnTo>
                <a:lnTo>
                  <a:pt x="2060179" y="3771900"/>
                </a:lnTo>
                <a:close/>
                <a:moveTo>
                  <a:pt x="6112791" y="1262587"/>
                </a:moveTo>
                <a:lnTo>
                  <a:pt x="12192000" y="1262587"/>
                </a:lnTo>
                <a:lnTo>
                  <a:pt x="12192000" y="2498171"/>
                </a:lnTo>
                <a:lnTo>
                  <a:pt x="6112791" y="2498171"/>
                </a:lnTo>
                <a:close/>
                <a:moveTo>
                  <a:pt x="0" y="1262587"/>
                </a:moveTo>
                <a:lnTo>
                  <a:pt x="6079209" y="1262587"/>
                </a:lnTo>
                <a:lnTo>
                  <a:pt x="6079209" y="2498171"/>
                </a:lnTo>
                <a:lnTo>
                  <a:pt x="0" y="2498171"/>
                </a:lnTo>
                <a:close/>
                <a:moveTo>
                  <a:pt x="0" y="0"/>
                </a:moveTo>
                <a:lnTo>
                  <a:pt x="10131822" y="0"/>
                </a:lnTo>
                <a:lnTo>
                  <a:pt x="10131822" y="1235584"/>
                </a:lnTo>
                <a:lnTo>
                  <a:pt x="0" y="1235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6AA2219-FD98-03D2-BB5C-E2321D2249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571" y="6030083"/>
            <a:ext cx="1733607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D31E19E-99D1-8CD0-E566-4E2F20A4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698B7D1-C36E-DFB0-A661-A5E474A6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35F19D-FD15-4BE1-660D-0643E54D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5826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07FA20-5F9E-5F1A-2995-42DE292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53118E-49A5-7AAB-EB8C-E3E57CD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755146-626F-5951-A77D-DC3012AB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2F96DE7D-2B90-57E1-B338-BE484C51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92356EB0-27E3-E63B-5A46-EF32523AD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13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679631-7C3B-D21E-7FA5-358FCF4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EAF229-1E32-0FE6-E4A3-E02C9FAA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76071C-D183-B427-F1DA-639AE2B34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47BC41E4-A5C6-BE0D-6E66-832679642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8E0779B7-1774-CFF8-ED50-658BA7EE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339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1D3DD9-10C8-C207-1E50-5F75DFD0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A3F5E3-D7B9-CD19-945F-38980AE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C4A806-42ED-564D-542E-AAAA4EAF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8" name="Straight Connector 31">
            <a:extLst>
              <a:ext uri="{FF2B5EF4-FFF2-40B4-BE49-F238E27FC236}">
                <a16:creationId xmlns:a16="http://schemas.microsoft.com/office/drawing/2014/main" id="{36CD38AE-A66F-08B7-774A-86EA48DC6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>
            <a:extLst>
              <a:ext uri="{FF2B5EF4-FFF2-40B4-BE49-F238E27FC236}">
                <a16:creationId xmlns:a16="http://schemas.microsoft.com/office/drawing/2014/main" id="{96229C75-1749-7A15-57EA-3F40239C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656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103858D-9532-D59F-FE73-A52EB24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A34F1EA-1A45-A729-FE88-FBF390F4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189E61-2D87-C5BC-948B-835B501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B99A632E-EAA8-D126-AC93-60A78F8F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8CDBC42-8DE5-DE9A-947A-15C0C6B2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9006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2BA1728-455B-BDAB-6419-C04536C1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DBA5A5-E947-E342-A677-E3AFE37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DC2686-2DAB-B424-F10D-506D01D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6D22A03E-28FE-53DA-5B6A-383215ED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81A987AB-C78C-597A-CC63-6E545EDEC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328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E269EE-28E5-BB8D-160A-2C905B35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D3A4CC-2170-D513-478A-C60C50FE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18A10-98B1-2374-E4F2-709B641C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1">
            <a:extLst>
              <a:ext uri="{FF2B5EF4-FFF2-40B4-BE49-F238E27FC236}">
                <a16:creationId xmlns:a16="http://schemas.microsoft.com/office/drawing/2014/main" id="{173B7D00-3E0F-D372-F868-E62DE8E2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D187FA62-E4DF-283A-B2BB-2DADBA4E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944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EFA2AD-E749-9F60-705D-DE0941E2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138B0B-E7B2-93DE-E6AD-66530C4A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8BC1B4-A19E-EF55-F8A5-8DB265F1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B3027282-55C0-23E2-F9D0-56E40795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DC379414-CF7D-9895-A99E-1AA396B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08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19029B-E3E6-1F4D-FA22-F5BD8741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0A4B2-F740-621D-1480-FB55668A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48FF9-74DF-1DDE-C86D-58BAE32E8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43E09413-BF03-4EDB-7DA9-C0CBF04F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873150D4-24A2-988A-C893-A637A2FA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520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4B5ABA-190E-BEB5-573F-F64D2D575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B98919-5529-CCFE-1092-A9D62454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631FAD-95BD-D50C-3496-63D8FB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8B23DD3-BCFF-9795-0CA9-AE9401F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535FCD9B-34CE-58F0-8CB6-B7CB1EEF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58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61250B-543A-6F37-305B-5397B2D5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115128"/>
            <a:ext cx="51577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01C122A-4474-6AF3-590D-B93E5FF99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115128"/>
            <a:ext cx="51831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404D35-FA36-303B-9506-3CD0CAF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BACB02-8504-5F46-9D13-168C82E2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F408501-24D6-36DD-2B2F-A53D1749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6295426D-7EC9-29C7-0CAD-C64EF8184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692CB063-86B6-5775-3AD2-DF4E29DD1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5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B78E43-591B-FC77-A959-A64AB0D4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83156"/>
            <a:ext cx="6022764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093B11-F806-67DA-C9D7-48A738F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870" y="4253117"/>
            <a:ext cx="6022764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70C32A11-D80D-8895-B299-F84B774E25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0" y="-1270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74702A-06E8-AD73-62B2-B3A4A32E5D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30785" y="5739518"/>
            <a:ext cx="1909848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A1C19A-4E5E-C742-32A1-2115149F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A9E029-23F0-CEC4-BA46-3EEC977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900CB6-F919-93D0-C1AC-3EFB92BA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5557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5B9C-3B12-7D73-101A-B7FF5D456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5282CE-2FB9-AAD9-5683-E23E63D44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07876E-CDDA-8EC2-D2D8-B041DA0D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54FAAA69-6617-A985-B5BC-8A450B7E4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F7CDD230-E1EB-AB97-AA97-B6811E8B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450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4CA34A-70A6-28B9-6E95-DFAAFE58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CF4D40-3350-82F9-020E-252774AD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E27F63-E2E4-6C68-FD7F-46614FEC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170072F3-485C-71D2-6614-C68EABC5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CED45EB-CA8D-2EBD-0965-E6FEC427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3033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013" y="835983"/>
            <a:ext cx="10504000" cy="110139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C3AD345-5725-4194-30F5-9464DB0F89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2685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0B2A43A-4011-3150-37FF-CDAA00D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CF7AD25-AB7B-EDB3-88D7-930BD82D99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50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A43D5B7-B43F-3988-E9BA-9EC6DD74C1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77948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28D490E-BCD9-F5BD-3001-E54CAE5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6046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E90F1AF-FABC-69A4-57F9-02FEEC2D80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6046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248B268-9019-F21D-A6D5-820E2928E5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33211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CC85C39-CD2C-6707-E229-98AD380D0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2143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5BCFE58-E213-AF4E-97E9-0F38693F3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2143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26F3044-7765-F477-D32C-4962CDBB29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8473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098182F-B410-1A03-C48A-02C44658B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71564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18BA57-4ECA-6719-5A69-A5A04C9F22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1564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9CFA80-D4AA-3368-BD6D-83BCAE9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242F8-9F2E-AD2D-10CD-37A53D94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1078A5-5A4A-623A-01B6-2AAAAF90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31074CC2-5937-AFC8-1A1A-7A015DAE7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2042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64DE9D23-BE63-F4BA-C094-88F0662C2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1804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E609DF1-B11E-F16C-4627-773F9ED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01566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208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41447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7EF3883-1825-BE98-6A0D-E5F37120BE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9810" y="248648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B5B1545-4ACF-EE87-EB8A-9B9EA972A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9812" y="323794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356766D-F5E2-7904-2225-4694EA488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9810" y="418105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7425909-B584-C128-E335-0223B0104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9812" y="493251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BF39DC5-6867-0012-C4D0-DEE4708FC8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73618" y="245358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999FF2-3B3C-CAE5-8C40-0534622067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3618" y="320504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278CD6C-407A-4526-79EE-4485678B9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3618" y="414815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AD15B38-6459-7007-6121-FBC970B53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73618" y="489961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D31E811-3CD5-0EFF-DE01-1A00973F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9B724C-47BD-4F2A-3B9E-0708E9CC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7665F0-017D-E5C3-9424-10E6887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05921472-2B94-11CA-0EA0-AF6AEF589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03DC96CF-757E-BC05-38D0-8715C9F6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37CA06D-1180-342A-AFB2-C32BF9EEB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62DA1D6D-422E-EEDA-8DC9-5C5EAC473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40308-043D-3A53-DA0F-093E337C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68068" y="4071131"/>
            <a:ext cx="9055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90AB7-76A7-3140-4836-F21F77720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98756"/>
            <a:ext cx="0" cy="327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591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12063DD-D3D1-D48D-11EA-EDAC9FBA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2586118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4C921615-3B06-6595-B602-0F0849223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354848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E9E2CA2E-652A-8147-2CBE-16BDA072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450451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1DF87C2B-8C15-4832-1A18-30D66F9D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547323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7DD0197-E213-DF84-42CD-9887AC3B20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4559" y="1660358"/>
            <a:ext cx="3284621" cy="4393308"/>
          </a:xfrm>
          <a:custGeom>
            <a:avLst/>
            <a:gdLst>
              <a:gd name="connsiteX0" fmla="*/ 0 w 3284621"/>
              <a:gd name="connsiteY0" fmla="*/ 0 h 4393308"/>
              <a:gd name="connsiteX1" fmla="*/ 3284621 w 3284621"/>
              <a:gd name="connsiteY1" fmla="*/ 0 h 4393308"/>
              <a:gd name="connsiteX2" fmla="*/ 3284621 w 3284621"/>
              <a:gd name="connsiteY2" fmla="*/ 3448155 h 4393308"/>
              <a:gd name="connsiteX3" fmla="*/ 2529949 w 3284621"/>
              <a:gd name="connsiteY3" fmla="*/ 4374107 h 4393308"/>
              <a:gd name="connsiteX4" fmla="*/ 2339477 w 3284621"/>
              <a:gd name="connsiteY4" fmla="*/ 4393308 h 4393308"/>
              <a:gd name="connsiteX5" fmla="*/ 0 w 3284621"/>
              <a:gd name="connsiteY5" fmla="*/ 4393308 h 43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621" h="4393308">
                <a:moveTo>
                  <a:pt x="0" y="0"/>
                </a:moveTo>
                <a:lnTo>
                  <a:pt x="3284621" y="0"/>
                </a:lnTo>
                <a:lnTo>
                  <a:pt x="3284621" y="3448155"/>
                </a:lnTo>
                <a:cubicBezTo>
                  <a:pt x="3284621" y="3904900"/>
                  <a:pt x="2960639" y="4285975"/>
                  <a:pt x="2529949" y="4374107"/>
                </a:cubicBezTo>
                <a:lnTo>
                  <a:pt x="2339477" y="4393308"/>
                </a:lnTo>
                <a:lnTo>
                  <a:pt x="0" y="4393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AA0A21-9643-792E-B40A-5DB89874EB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9627" y="2583005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4B5D46-5C52-2DA2-8089-EA46733694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52800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504FA2-31FE-468B-69A7-13D5BA10A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284680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356F2BD-7A25-B79B-656B-55AA898FA3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9627" y="3545436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08D75F3-D873-218C-C569-C3DBD13C4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8" y="347671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37C09B9-3E6B-9A4E-4AA0-F5217106EA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7" y="379551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47D3529-314A-3D85-945A-77F8AFC105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9627" y="4507867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CBE0DD6D-C751-78D6-C3E6-B5A77EC802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8" y="442542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DDB38E9-51B6-8E45-20E9-889F943BBB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7" y="474422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79B2345-6BEF-29F4-02D1-5CE78871AB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9627" y="547029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751958F-7DE9-CA8B-AD8C-3B50910872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1558" y="5375724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C535E19-3BFE-726B-0921-3D3C814BB8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1557" y="5694523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3182C9-E43B-4F41-1699-C6BD1AC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9C277D2-123D-59B7-B6D8-233FA49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8AE435D-BDC8-3958-F039-8FE4CF18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50484DEC-5F3C-C8B6-FF32-A87C00F2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549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71BB0B2E-198F-B445-B5B4-A2D4125B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410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94" y="664753"/>
            <a:ext cx="10404806" cy="1336218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A28BEF0A-3979-E72C-A4EE-5F1F637674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153" y="2421470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0A46D8-C1DF-89B6-4A51-7FEB6D1AB1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153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558D232-6427-2E85-B213-F223738026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9357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45D0BC-A9DA-E12F-8E3A-D92E84DFA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79357" y="3805737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29BC67B-8DB8-ED49-A71F-203D191FFC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1374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A65D9FC-079A-41A1-AD63-4FC557FAF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1374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5C612D0-E6BA-201C-B813-2AF097C445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63391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0A4EBF8-90AB-2AD7-7DE7-28533F6841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63391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E57881-0F22-B028-F6F5-D6CC95E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DC47F-058C-1544-C172-0CF7FD50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13B132-4B65-6444-B551-EFCA3C00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9737AD9D-036B-D686-E1F7-D96BA9CE4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31C53475-91B5-C2EE-3B43-0929FF08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DD4FCC2-EFD7-465D-BCEC-F58C8C879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CC192184-488F-FD72-3C76-41CA9EA4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842CD27-CDAB-FAF1-4CE8-A5000A35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77173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935411DC-B457-41AD-D330-F241093D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19191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792ABE52-35D0-6CC6-55AA-1493BF6FB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61209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8544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:a16="http://schemas.microsoft.com/office/drawing/2014/main" id="{F219FF9B-2AB2-FF14-1C42-2676138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288657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90DC9388-2CF6-5752-E430-B0454588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417590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4800356D-3D68-4E92-38D5-018F74A5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5465247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A2974B-49DF-3651-519D-5AB366F004D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4210774" cy="6858000"/>
          </a:xfrm>
          <a:custGeom>
            <a:avLst/>
            <a:gdLst>
              <a:gd name="connsiteX0" fmla="*/ 0 w 4210774"/>
              <a:gd name="connsiteY0" fmla="*/ 0 h 6858000"/>
              <a:gd name="connsiteX1" fmla="*/ 660400 w 4210774"/>
              <a:gd name="connsiteY1" fmla="*/ 0 h 6858000"/>
              <a:gd name="connsiteX2" fmla="*/ 1028700 w 4210774"/>
              <a:gd name="connsiteY2" fmla="*/ 0 h 6858000"/>
              <a:gd name="connsiteX3" fmla="*/ 3466332 w 4210774"/>
              <a:gd name="connsiteY3" fmla="*/ 0 h 6858000"/>
              <a:gd name="connsiteX4" fmla="*/ 4210774 w 4210774"/>
              <a:gd name="connsiteY4" fmla="*/ 744442 h 6858000"/>
              <a:gd name="connsiteX5" fmla="*/ 4210774 w 4210774"/>
              <a:gd name="connsiteY5" fmla="*/ 6858000 h 6858000"/>
              <a:gd name="connsiteX6" fmla="*/ 1028700 w 4210774"/>
              <a:gd name="connsiteY6" fmla="*/ 6858000 h 6858000"/>
              <a:gd name="connsiteX7" fmla="*/ 660400 w 4210774"/>
              <a:gd name="connsiteY7" fmla="*/ 6858000 h 6858000"/>
              <a:gd name="connsiteX8" fmla="*/ 0 w 421077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774" h="6858000">
                <a:moveTo>
                  <a:pt x="0" y="0"/>
                </a:moveTo>
                <a:lnTo>
                  <a:pt x="660400" y="0"/>
                </a:lnTo>
                <a:lnTo>
                  <a:pt x="1028700" y="0"/>
                </a:lnTo>
                <a:lnTo>
                  <a:pt x="3466332" y="0"/>
                </a:lnTo>
                <a:cubicBezTo>
                  <a:pt x="3877476" y="0"/>
                  <a:pt x="4210774" y="333298"/>
                  <a:pt x="4210774" y="744442"/>
                </a:cubicBezTo>
                <a:lnTo>
                  <a:pt x="4210774" y="6858000"/>
                </a:lnTo>
                <a:lnTo>
                  <a:pt x="1028700" y="6858000"/>
                </a:lnTo>
                <a:lnTo>
                  <a:pt x="66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E3AEC9-EFD5-752C-B069-C72EB6BC68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76360" y="289026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F9B8F46-AC0B-8FA1-C523-CF07533604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826851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4C1C2E9-CE9E-CB42-8A96-9163BED40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3145650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3FF2F-B192-CE88-DD52-228CC59E6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6360" y="417348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1B4613-7F18-F348-A0D5-1A6F1E22A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5" y="4103192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96AABFD-E1D2-F043-514A-DE1FF59810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4" y="4434691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96F6E1F-8FDA-954E-935D-511AD1C1C3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76360" y="546509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CF7760-891C-DE83-4D8A-42471D9674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5" y="537595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9CF86D2-5E53-A8AE-8C23-3A6D4607E8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4" y="570592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B489D2-4AE6-F4D6-9934-750DACF5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E49C402-28ED-C05F-9B69-1D2B67A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FD68EAB-FDC4-C6A2-ADBB-1C2A4C0B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987C3128-989C-3D0C-C502-4AEEE57A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00626" y="8950"/>
            <a:ext cx="0" cy="684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44B57F24-6A05-F896-ADC6-5E62E176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634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642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11AC7-7C73-0770-E586-60D7DF67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9A02A4-90B2-F621-2C48-05385692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2197B5-4EE8-CC14-4097-04B951FD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5974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C5D408-FFA2-C974-5FEF-CC27E5C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CDBC60-5DF7-DE99-0EC9-EBE53A35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6DCDC3-178E-8B95-7074-DE6CCA64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CDAA91D8-83E5-F6A5-73F7-332B82EF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21357E9-5725-711B-9A81-C74A9E58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8178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8B94C1-75B8-863F-960B-8786E9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F973C8-8AF3-68C3-3AD0-FB5CD9EC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8209AD-BB7C-894A-7EE2-639C0FC3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4193EBB3-CE5F-A8BE-28F8-FC0734E92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196F95E7-D1CA-3B84-305B-BF7A6828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35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3277B1-D0ED-1F93-2B04-7EF3B16386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431" y="190500"/>
            <a:ext cx="5777442" cy="3960876"/>
          </a:xfrm>
        </p:spPr>
        <p:txBody>
          <a:bodyPr anchor="b"/>
          <a:lstStyle>
            <a:lvl1pPr algn="l">
              <a:spcBef>
                <a:spcPts val="0"/>
              </a:spcBef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30B387-44F6-F673-C06B-5BE9725D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4E9-DF6F-079B-673E-93FD784A7E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5CACC6-5EE3-524B-F9DF-9D1D8C066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12653" y="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A858DD-5732-D62C-5397-EBE1E9F3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0142DC-7CAA-D291-2AD5-EB9A2A17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3FE10-3EE7-C466-9C34-9CB62B95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42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D387AC-5041-4BBD-7A52-6E3AE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385A3C-B30C-0D20-0384-965032C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3BB09-562E-C7FE-E47E-94C117C1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018DAF8-7D84-87BB-5E5A-4E2B4E47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F8DD68C9-ACCE-74DD-5873-5F94A7E75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3276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3B652D-563A-C94A-A80F-37E30BB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B469B7B-575C-C7B6-33FA-91A14DEF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084A6E-E5C4-0F80-C9A8-1A03B598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3A4E4F4-19A2-02D9-2198-CCD4837C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0E658B9B-3A7A-CA54-A5EF-D656D0A1F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8112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82AABF-6C46-C7AD-A4C0-E45FB6194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4015" y="1597866"/>
            <a:ext cx="9758710" cy="35702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B038B6-4602-D699-13D8-B547493F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F764CB-3F63-304F-B1A6-306F5B15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152872-FA9B-0540-760C-C649EEBA0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9E7F9F25-6C66-45A9-994C-15E946ED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261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37C7A4F-3518-6695-ED4C-3D6F39E82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585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3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346275D-4318-15D0-8F4A-3820A657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624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6E3E36D-049D-0336-4B5E-9DB64D9DE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91175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400" y="452387"/>
            <a:ext cx="54203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55481-CCC4-3C4D-A9BD-DF34116B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400" y="4521200"/>
            <a:ext cx="54203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436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65BDE1-4C58-E0CC-97CA-4695152C2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6601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7E50D-F7E2-253D-428F-1DA3EFBC28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16600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84480"/>
            <a:ext cx="5384800" cy="4100194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97C1-0EB0-B109-7BE3-9012BD5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4521200"/>
            <a:ext cx="538480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2544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4FD6E8-9410-CD68-AD6A-4F21B02B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9250" y="1"/>
            <a:ext cx="1333500" cy="1046131"/>
          </a:xfrm>
          <a:custGeom>
            <a:avLst/>
            <a:gdLst>
              <a:gd name="connsiteX0" fmla="*/ 0 w 1333500"/>
              <a:gd name="connsiteY0" fmla="*/ 0 h 1046131"/>
              <a:gd name="connsiteX1" fmla="*/ 1333500 w 1333500"/>
              <a:gd name="connsiteY1" fmla="*/ 0 h 1046131"/>
              <a:gd name="connsiteX2" fmla="*/ 1333500 w 1333500"/>
              <a:gd name="connsiteY2" fmla="*/ 828110 h 1046131"/>
              <a:gd name="connsiteX3" fmla="*/ 1115479 w 1333500"/>
              <a:gd name="connsiteY3" fmla="*/ 1046131 h 1046131"/>
              <a:gd name="connsiteX4" fmla="*/ 218021 w 1333500"/>
              <a:gd name="connsiteY4" fmla="*/ 1046131 h 1046131"/>
              <a:gd name="connsiteX5" fmla="*/ 0 w 1333500"/>
              <a:gd name="connsiteY5" fmla="*/ 828110 h 10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1046131">
                <a:moveTo>
                  <a:pt x="0" y="0"/>
                </a:moveTo>
                <a:lnTo>
                  <a:pt x="1333500" y="0"/>
                </a:lnTo>
                <a:lnTo>
                  <a:pt x="1333500" y="828110"/>
                </a:lnTo>
                <a:cubicBezTo>
                  <a:pt x="1333500" y="948520"/>
                  <a:pt x="1235889" y="1046131"/>
                  <a:pt x="1115479" y="1046131"/>
                </a:cubicBezTo>
                <a:lnTo>
                  <a:pt x="218021" y="1046131"/>
                </a:lnTo>
                <a:cubicBezTo>
                  <a:pt x="97611" y="1046131"/>
                  <a:pt x="0" y="948520"/>
                  <a:pt x="0" y="828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0C08F07-3AD6-984D-4638-073B6C0B85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6587" y="165378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5158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DB13491-D2D3-4083-6A8B-1287C22A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7926D9C2-BC4F-E144-A16A-55FF6A7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E317CA0-22C4-CA77-01FA-B2BEFBB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0891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0DCFBD-2A74-ED53-5DEB-20F882C2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E1A05-9512-70DB-E204-45A7C33F78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963" y="831850"/>
            <a:ext cx="6821487" cy="5194300"/>
          </a:xfrm>
        </p:spPr>
        <p:txBody>
          <a:bodyPr anchor="ctr"/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AI enables real-time personalization across marketing channels.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Predictive analytics help forecast customer behavior accurately.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Automated content generation boosts campaign scalability.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Chatbots streamline engagement and reduce support costs.</a:t>
            </a:r>
          </a:p>
        </p:txBody>
      </p:sp>
    </p:spTree>
    <p:extLst>
      <p:ext uri="{BB962C8B-B14F-4D97-AF65-F5344CB8AC3E}">
        <p14:creationId xmlns:p14="http://schemas.microsoft.com/office/powerpoint/2010/main" val="3322311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2.27方案3">
      <a:dk1>
        <a:sysClr val="windowText" lastClr="000000"/>
      </a:dk1>
      <a:lt1>
        <a:sysClr val="window" lastClr="FFFFFF"/>
      </a:lt1>
      <a:dk2>
        <a:srgbClr val="1453D4"/>
      </a:dk2>
      <a:lt2>
        <a:srgbClr val="DBEFF9"/>
      </a:lt2>
      <a:accent1>
        <a:srgbClr val="9BEAFF"/>
      </a:accent1>
      <a:accent2>
        <a:srgbClr val="70A7F3"/>
      </a:accent2>
      <a:accent3>
        <a:srgbClr val="32B7F3"/>
      </a:accent3>
      <a:accent4>
        <a:srgbClr val="071D28"/>
      </a:accent4>
      <a:accent5>
        <a:srgbClr val="598196"/>
      </a:accent5>
      <a:accent6>
        <a:srgbClr val="50BBC1"/>
      </a:accent6>
      <a:hlink>
        <a:srgbClr val="2995AD"/>
      </a:hlink>
      <a:folHlink>
        <a:srgbClr val="85DFD0"/>
      </a:folHlink>
    </a:clrScheme>
    <a:fontScheme name="Custom 2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18412" b="-39640"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ui-sans-serif</vt:lpstr>
      <vt:lpstr>Aptos</vt:lpstr>
      <vt:lpstr>Arial</vt:lpstr>
      <vt:lpstr>Custom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1</cp:revision>
  <dcterms:created xsi:type="dcterms:W3CDTF">2025-05-07T15:15:14Z</dcterms:created>
  <dcterms:modified xsi:type="dcterms:W3CDTF">2025-05-10T07:32:07Z</dcterms:modified>
</cp:coreProperties>
</file>