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3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1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811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14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4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73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3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155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11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88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0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6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8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80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00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6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36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6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36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7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0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40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6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74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8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983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22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69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20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6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65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3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53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069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7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7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80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5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067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587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4453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951-6CE2-DA7F-C120-9CDE43A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/>
          <a:p>
            <a:r>
              <a:rPr lang="en-US" altLang="zh-CN" noProof="0">
                <a:solidFill>
                  <a:srgbClr val="FFFFFF"/>
                </a:solidFill>
                <a:latin typeface="Arial" panose="020B0604020202020204" pitchFamily="34" charset="0"/>
              </a:rPr>
              <a:t>Vision For The Future</a:t>
            </a:r>
            <a:endParaRPr lang="zh-CN" alt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2951B-1481-D5BD-FDD7-B15A8DD4CB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29139" y="2598738"/>
            <a:ext cx="462842" cy="468312"/>
          </a:xfrm>
        </p:spPr>
        <p:txBody>
          <a:bodyPr/>
          <a:lstStyle/>
          <a:p>
            <a:r>
              <a:rPr lang="en-US" altLang="zh-CN">
                <a:solidFill>
                  <a:srgbClr val="1453D4"/>
                </a:solidFill>
                <a:latin typeface="Arial" panose="020B0604020202020204" pitchFamily="34" charset="0"/>
              </a:rPr>
              <a:t>01</a:t>
            </a:r>
            <a:endParaRPr lang="zh-CN" altLang="en-US">
              <a:solidFill>
                <a:srgbClr val="1453D4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28ED-6563-A0DE-424D-ED9F5130D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Data Collection</a:t>
            </a:r>
            <a:endParaRPr lang="zh-CN" altLang="en-US" dirty="0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C4E85-A78E-0380-97E1-A5B8366843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/>
          <a:lstStyle/>
          <a:p>
            <a:r>
              <a:rPr lang="en-US" altLang="zh-CN" noProof="1">
                <a:solidFill>
                  <a:srgbClr val="FFFFFF"/>
                </a:solidFill>
                <a:latin typeface="Aptos" panose="020B0004020202020204" pitchFamily="34" charset="0"/>
              </a:rPr>
              <a:t>Aggregate large-scale, diverse,</a:t>
            </a:r>
          </a:p>
          <a:p>
            <a:r>
              <a:rPr lang="en-US" altLang="zh-CN" noProof="1">
                <a:solidFill>
                  <a:srgbClr val="FFFFFF"/>
                </a:solidFill>
                <a:latin typeface="Aptos" panose="020B0004020202020204" pitchFamily="34" charset="0"/>
              </a:rPr>
              <a:t> and high-quality datasets.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BFBF54-F4A7-7588-88A7-307AE3238CA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29139" y="3922159"/>
            <a:ext cx="462842" cy="468312"/>
          </a:xfrm>
        </p:spPr>
        <p:txBody>
          <a:bodyPr/>
          <a:lstStyle/>
          <a:p>
            <a:r>
              <a:rPr lang="en-US" altLang="zh-CN">
                <a:solidFill>
                  <a:srgbClr val="1453D4"/>
                </a:solidFill>
                <a:latin typeface="Arial" panose="020B0604020202020204" pitchFamily="34" charset="0"/>
              </a:rPr>
              <a:t>02</a:t>
            </a:r>
            <a:endParaRPr lang="zh-CN" altLang="en-US">
              <a:solidFill>
                <a:srgbClr val="1453D4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E9F5-5438-7E46-8403-7D7C94C5D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Preprocessing &amp; Labeling</a:t>
            </a:r>
            <a:endParaRPr lang="zh-CN" altLang="en-US" dirty="0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31EB4-1CE4-29EC-BFD0-0F613FC0B6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Clean, normalize, and structure data </a:t>
            </a:r>
          </a:p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for efficient learning.</a:t>
            </a:r>
            <a:endParaRPr lang="en-US" altLang="zh-CN" noProof="1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377C19-10F9-E7A6-3115-730BA44116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29139" y="5245581"/>
            <a:ext cx="462842" cy="468312"/>
          </a:xfrm>
        </p:spPr>
        <p:txBody>
          <a:bodyPr/>
          <a:lstStyle/>
          <a:p>
            <a:r>
              <a:rPr lang="en-US" altLang="zh-CN">
                <a:solidFill>
                  <a:srgbClr val="1453D4"/>
                </a:solidFill>
                <a:latin typeface="Arial" panose="020B0604020202020204" pitchFamily="34" charset="0"/>
              </a:rPr>
              <a:t>03</a:t>
            </a:r>
            <a:endParaRPr lang="zh-CN" altLang="en-US">
              <a:solidFill>
                <a:srgbClr val="1453D4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574340-FA95-EA76-8883-D8543BE6E6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Model Training</a:t>
            </a:r>
            <a:endParaRPr lang="zh-CN" altLang="en-US" dirty="0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BA1A6-A199-546E-53B2-4014B9DC2A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Fine-tune foundation models </a:t>
            </a:r>
          </a:p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for specific domain applications.</a:t>
            </a:r>
            <a:endParaRPr lang="en-US" altLang="zh-CN" noProof="1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4760684-D7E3-8BA6-A142-50AB6947A1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81203" y="5245581"/>
            <a:ext cx="462842" cy="468312"/>
          </a:xfrm>
        </p:spPr>
        <p:txBody>
          <a:bodyPr/>
          <a:lstStyle/>
          <a:p>
            <a:r>
              <a:rPr lang="en-US" altLang="zh-CN">
                <a:solidFill>
                  <a:srgbClr val="1453D4"/>
                </a:solidFill>
                <a:latin typeface="Arial" panose="020B0604020202020204" pitchFamily="34" charset="0"/>
              </a:rPr>
              <a:t>04</a:t>
            </a:r>
            <a:endParaRPr lang="zh-CN" altLang="en-US">
              <a:solidFill>
                <a:srgbClr val="1453D4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73B5BF5-F613-B1BF-ED33-A5DCF15B59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Evaluation &amp; Validation</a:t>
            </a:r>
            <a:endParaRPr lang="zh-CN" altLang="en-US" dirty="0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3F9E44-AB42-09A7-2D30-E864E45CE2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Assess model performance using</a:t>
            </a:r>
          </a:p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robust benchmarks and test cases.</a:t>
            </a:r>
            <a:endParaRPr lang="en-US" altLang="zh-CN" noProof="1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36DCCA-3554-12E1-C21D-C75F1531843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181203" y="3922160"/>
            <a:ext cx="462842" cy="468312"/>
          </a:xfrm>
        </p:spPr>
        <p:txBody>
          <a:bodyPr/>
          <a:lstStyle/>
          <a:p>
            <a:r>
              <a:rPr lang="en-US" altLang="zh-CN">
                <a:solidFill>
                  <a:srgbClr val="1453D4"/>
                </a:solidFill>
                <a:latin typeface="Arial" panose="020B0604020202020204" pitchFamily="34" charset="0"/>
              </a:rPr>
              <a:t>05</a:t>
            </a:r>
            <a:endParaRPr lang="zh-CN" altLang="en-US">
              <a:solidFill>
                <a:srgbClr val="1453D4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E6641D-5C41-3582-239D-7BA5A84833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Deployment &amp; Integration</a:t>
            </a:r>
            <a:endParaRPr lang="zh-CN" altLang="en-US" dirty="0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EC2981-6ABE-4AF8-3D53-E70D2D0DB6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Embed AI systems into </a:t>
            </a:r>
          </a:p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real-world products and services.</a:t>
            </a:r>
            <a:endParaRPr lang="en-US" altLang="zh-CN" noProof="1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671DD1D-5764-791D-4CAE-2A1B47373E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81203" y="2598738"/>
            <a:ext cx="462842" cy="468312"/>
          </a:xfrm>
        </p:spPr>
        <p:txBody>
          <a:bodyPr/>
          <a:lstStyle/>
          <a:p>
            <a:r>
              <a:rPr lang="en-US" altLang="zh-CN">
                <a:solidFill>
                  <a:srgbClr val="1453D4"/>
                </a:solidFill>
                <a:latin typeface="Arial" panose="020B0604020202020204" pitchFamily="34" charset="0"/>
              </a:rPr>
              <a:t>06</a:t>
            </a:r>
            <a:endParaRPr lang="zh-CN" altLang="en-US">
              <a:solidFill>
                <a:srgbClr val="1453D4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CD856-30F8-9FB3-5242-8D1921081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Monitoring &amp; Feedback Loop</a:t>
            </a:r>
            <a:endParaRPr lang="zh-CN" altLang="en-US" dirty="0">
              <a:solidFill>
                <a:srgbClr val="FFFFFF"/>
              </a:solidFill>
              <a:latin typeface="ui-sans-serif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933BF3-2747-2696-109F-26FCC62E4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Continuously improve through </a:t>
            </a:r>
          </a:p>
          <a:p>
            <a:r>
              <a:rPr lang="en-US" altLang="ko-KR" dirty="0">
                <a:solidFill>
                  <a:srgbClr val="FFFFFF"/>
                </a:solidFill>
                <a:effectLst/>
                <a:latin typeface="ui-sans-serif"/>
              </a:rPr>
              <a:t>user feedback and retraining cycles.</a:t>
            </a:r>
            <a:endParaRPr lang="en-US" altLang="zh-CN" noProof="1">
              <a:solidFill>
                <a:srgbClr val="FFFFFF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83786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2025-05-07T15:19:43Z</dcterms:created>
  <dcterms:modified xsi:type="dcterms:W3CDTF">2025-05-10T13:29:57Z</dcterms:modified>
</cp:coreProperties>
</file>