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>
                <a:solidFill>
                  <a:srgbClr val="FFFFFF"/>
                </a:solidFill>
                <a:latin typeface="Arial" panose="020B0604020202020204" pitchFamily="34" charset="0"/>
              </a:rPr>
              <a:t>Vision For The Future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2951B-1481-D5BD-FDD7-B15A8DD4CB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9139" y="2598738"/>
            <a:ext cx="462842" cy="468312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8ED-6563-A0DE-424D-ED9F5130D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1 Title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4E85-A78E-0380-97E1-A5B836684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/>
          <a:lstStyle/>
          <a:p>
            <a:r>
              <a:rPr lang="en-US" altLang="zh-CN" noProof="1"/>
              <a:t>New Step 1 Description Line 1</a:t>
            </a:r>
          </a:p>
          <a:p>
            <a:r>
              <a:rPr lang="en-US" altLang="zh-CN" noProof="1"/>
              <a:t>New Step 1 Description Line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BFBF54-F4A7-7588-88A7-307AE3238C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29139" y="3922159"/>
            <a:ext cx="462842" cy="468312"/>
          </a:xfr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E9F5-5438-7E46-8403-7D7C94C5D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2 Title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31EB4-1CE4-29EC-BFD0-0F613FC0B6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ui-sans-serif"/>
              </a:rPr>
              <a:t>New Step 2 Description</a:t>
            </a:r>
            <a:endParaRPr lang="en-US" altLang="zh-CN" noProof="1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377C19-10F9-E7A6-3115-730BA44116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29139" y="5245581"/>
            <a:ext cx="462842" cy="468312"/>
          </a:xfr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4340-FA95-EA76-8883-D8543BE6E6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3 Title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BA1A6-A199-546E-53B2-4014B9DC2A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ui-sans-serif"/>
              </a:rPr>
              <a:t>New Step 3 Description</a:t>
            </a:r>
            <a:endParaRPr lang="en-US" altLang="zh-CN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760684-D7E3-8BA6-A142-50AB6947A1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81203" y="5245581"/>
            <a:ext cx="462842" cy="468312"/>
          </a:xfr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3B5BF5-F613-B1BF-ED33-A5DCF15B59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4 Title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3F9E44-AB42-09A7-2D30-E864E45CE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ui-sans-serif"/>
              </a:rPr>
              <a:t>New Step 4 Description</a:t>
            </a:r>
            <a:endParaRPr lang="en-US" altLang="zh-CN" noProof="1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36DCCA-3554-12E1-C21D-C75F153184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81203" y="3922160"/>
            <a:ext cx="462842" cy="468312"/>
          </a:xfrm>
        </p:spPr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6641D-5C41-3582-239D-7BA5A84833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5 Title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EC2981-6ABE-4AF8-3D53-E70D2D0DB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ui-sans-serif"/>
              </a:rPr>
              <a:t>New Step 5 Description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71DD1D-5764-791D-4CAE-2A1B47373E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81203" y="2598738"/>
            <a:ext cx="462842" cy="468312"/>
          </a:xfrm>
        </p:spPr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CD856-30F8-9FB3-5242-8D1921081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/>
          <a:lstStyle/>
          <a:p>
            <a:r>
              <a:rPr lang="en-US" altLang="ko-KR" b="1" i="0">
                <a:solidFill>
                  <a:srgbClr val="FFFFFF"/>
                </a:solidFill>
                <a:effectLst/>
                <a:latin typeface="ui-sans-serif"/>
              </a:rPr>
              <a:t>New Step 6 Title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33BF3-2747-2696-109F-26FCC62E4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  <a:latin typeface="ui-sans-serif"/>
              </a:rPr>
              <a:t>New Step 6 Description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2025-05-07T15:19:43Z</dcterms:created>
  <dcterms:modified xsi:type="dcterms:W3CDTF">2025-05-10T13:32:53Z</dcterms:modified>
</cp:coreProperties>
</file>