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/>
              <a:t>Vision For The Future</a:t>
            </a:r>
            <a:endParaRPr lang="zh-CN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AE75367E-307B-55D3-4848-5AD0E4E90C6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5BAEA19-1EB5-24F0-CC6D-2C1B14E75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id="{05545C80-37BA-F613-4506-8A216F11A0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04921188-4EE8-C938-C027-9A7D2FD063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B1C91844-EDFB-1D28-2B8F-3737B9D635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77E285E2-0420-9B3C-7F81-2623C44D22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0FEDE885-69FD-9F32-51F8-20461D839B8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E995672-72AB-3606-024B-B5A72C37C9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5C74C69-723E-1652-7DEC-C6458093E39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201FC6A7-EA1E-BFC0-84A6-230258C3C7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" name="텍스트 개체 틀 41">
            <a:extLst>
              <a:ext uri="{FF2B5EF4-FFF2-40B4-BE49-F238E27FC236}">
                <a16:creationId xmlns:a16="http://schemas.microsoft.com/office/drawing/2014/main" id="{3EA5587E-28B9-2443-FB42-72D3796848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텍스트 개체 틀 43">
            <a:extLst>
              <a:ext uri="{FF2B5EF4-FFF2-40B4-BE49-F238E27FC236}">
                <a16:creationId xmlns:a16="http://schemas.microsoft.com/office/drawing/2014/main" id="{C9E06CBD-9935-84FE-EF8A-D7188C012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EF5254E4-237A-4CE5-3C3C-04CD75B93F9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897B7673-8765-6C54-97C9-E897DE021F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3622B99-95B0-6F05-B49C-8E35E5AC12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598754DD-7C6C-283E-1C17-27B56C75C5C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텍스트 개체 틀 53">
            <a:extLst>
              <a:ext uri="{FF2B5EF4-FFF2-40B4-BE49-F238E27FC236}">
                <a16:creationId xmlns:a16="http://schemas.microsoft.com/office/drawing/2014/main" id="{B40FE3B7-3C0C-DCF5-0926-787BF2F6F9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텍스트 개체 틀 55">
            <a:extLst>
              <a:ext uri="{FF2B5EF4-FFF2-40B4-BE49-F238E27FC236}">
                <a16:creationId xmlns:a16="http://schemas.microsoft.com/office/drawing/2014/main" id="{865870F5-695B-3266-EF99-7D6F9984E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2025-05-07T15:19:43Z</dcterms:created>
  <dcterms:modified xsi:type="dcterms:W3CDTF">2025-05-10T13:36:02Z</dcterms:modified>
</cp:coreProperties>
</file>