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53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81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811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14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5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4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8738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74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38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8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1557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8110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88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0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67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18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80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00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0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36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36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96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36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37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8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5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7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302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3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0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40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63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742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8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1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5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79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983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227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169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208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64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65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34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53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0069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673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67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4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780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25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0670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587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4453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951-6CE2-DA7F-C120-9CDE43A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/>
          <a:p>
            <a:r>
              <a:rPr lang="en-US" altLang="zh-CN" noProof="0"/>
              <a:t>Vision For The Future</a:t>
            </a:r>
            <a:endParaRPr lang="zh-CN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B2918B30-A71D-CF07-B99E-DE31E12625A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B40EA9A-55AD-0B4A-52A9-584353E21F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7B233F0B-B586-ACE0-8B47-63E5902E95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647A4A7-789E-37B5-DB24-BB76196BE5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D7C0FDB6-399D-C77D-591E-DDCDCC2C44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04402E44-E4F7-6F42-593F-BD5E1BB550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E4F8720F-6EAD-A075-B163-685946397D3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688F3028-3C35-90C4-BC4C-6715CA65D1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E39A21C8-6092-79E3-4A80-67B2FDEA9B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FD4A42A1-52AA-F4CA-C9F0-203E2479DF4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CCB90A49-BE3F-49C3-FABC-CF0EDCEEED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F51FE689-B16E-138A-5C01-1B9BE89D25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3F998A30-504E-C9B2-192D-F6E8F8CA5C7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F489E0E5-C0DC-FC58-9CB1-D8F1597EB7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C66E374E-D77F-91D2-5452-30528177B7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729BF8F2-E6F3-80F2-D114-428EA6964E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텍스트 개체 틀 53">
            <a:extLst>
              <a:ext uri="{FF2B5EF4-FFF2-40B4-BE49-F238E27FC236}">
                <a16:creationId xmlns:a16="http://schemas.microsoft.com/office/drawing/2014/main" id="{00743A8F-B768-3995-B236-110642430A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F1316784-BA20-277A-906E-4FA1CD260C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6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Aptos</vt:lpstr>
      <vt:lpstr>Arial</vt:lpstr>
      <vt:lpstr>Custom</vt:lpstr>
      <vt:lpstr>Vision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2025-05-07T15:19:43Z</dcterms:created>
  <dcterms:modified xsi:type="dcterms:W3CDTF">2025-05-10T07:45:20Z</dcterms:modified>
</cp:coreProperties>
</file>