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48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08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6836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5512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84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65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418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7515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44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5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60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3255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5035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9185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24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8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32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5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8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141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8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55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95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00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92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149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778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492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3330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149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907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60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17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65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616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078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4244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92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26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69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5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437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2417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133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4619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527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909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58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911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51054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65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9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5399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491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239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60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0124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236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5997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BD6E7-435B-F19A-35F5-AE0027329D5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29821" y="1366381"/>
            <a:ext cx="11532358" cy="673100"/>
          </a:xfrm>
        </p:spPr>
        <p:txBody>
          <a:bodyPr/>
          <a:lstStyle/>
          <a:p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Q1 Marketing Performance by Channel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7F0237C-27B2-BB59-34D5-35B4B1D55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06622"/>
              </p:ext>
            </p:extLst>
          </p:nvPr>
        </p:nvGraphicFramePr>
        <p:xfrm>
          <a:off x="941696" y="3058160"/>
          <a:ext cx="10317708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9618">
                  <a:extLst>
                    <a:ext uri="{9D8B030D-6E8A-4147-A177-3AD203B41FA5}">
                      <a16:colId xmlns:a16="http://schemas.microsoft.com/office/drawing/2014/main" val="1193172448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2108221116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4280935013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950159114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863597952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435194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Categories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Social Media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Email Campaigns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Webinars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Influencer Outreach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Paid Ads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2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Leads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4,200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3,300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2,600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3,900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5,100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1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03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Aptos</vt:lpstr>
      <vt:lpstr>Arial</vt:lpstr>
      <vt:lpstr>Custom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2025-05-07T15:27:14Z</dcterms:created>
  <dcterms:modified xsi:type="dcterms:W3CDTF">2025-05-10T13:44:11Z</dcterms:modified>
</cp:coreProperties>
</file>