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83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512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751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4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25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50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185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24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5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9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4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7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3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4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0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6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1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6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7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4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9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3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13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6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2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0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1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105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399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49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23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1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36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99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9821" y="1366381"/>
            <a:ext cx="11532358" cy="673100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Q1 Marketing Performance by Channel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0237C-27B2-BB59-34D5-35B4B1D554EA}"/>
              </a:ext>
            </a:extLst>
          </p:cNvPr>
          <p:cNvGraphicFramePr>
            <a:graphicFrameLocks noGrp="1"/>
          </p:cNvGraphicFramePr>
          <p:nvPr/>
        </p:nvGraphicFramePr>
        <p:xfrm>
          <a:off x="941696" y="3058160"/>
          <a:ext cx="1031770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618">
                  <a:extLst>
                    <a:ext uri="{9D8B030D-6E8A-4147-A177-3AD203B41FA5}">
                      <a16:colId xmlns:a16="http://schemas.microsoft.com/office/drawing/2014/main" val="1193172448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108221116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4280935013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950159114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863597952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43519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 Media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 Campaigns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Webinars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Influencer Outreach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Paid 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Leads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2025-05-07T15:27:14Z</dcterms:created>
  <dcterms:modified xsi:type="dcterms:W3CDTF">2025-05-10T13:44:20Z</dcterms:modified>
</cp:coreProperties>
</file>