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AA-4D4F-B564-005113BCA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AA-4D4F-B564-005113BCAF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A-4D4F-B564-005113BCA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9773904"/>
        <c:axId val="1659774384"/>
      </c:barChart>
      <c:catAx>
        <c:axId val="1659773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59774384"/>
        <c:crosses val="autoZero"/>
        <c:auto val="1"/>
        <c:lblAlgn val="ctr"/>
        <c:lblOffset val="100"/>
        <c:noMultiLvlLbl val="0"/>
      </c:catAx>
      <c:valAx>
        <c:axId val="165977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59773904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791F27B5-B0A2-736E-BB84-64A27F4BF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534044"/>
              </p:ext>
            </p:extLst>
          </p:nvPr>
        </p:nvGraphicFramePr>
        <p:xfrm>
          <a:off x="1651000" y="3810000"/>
          <a:ext cx="8890000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2025-05-07T15:27:14Z</dcterms:created>
  <dcterms:modified xsi:type="dcterms:W3CDTF">2025-05-10T13:47:57Z</dcterms:modified>
</cp:coreProperties>
</file>