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84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4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85-4B5A-A753-D92E50FF2E5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385-4B5A-A753-D92E50FF2E5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385-4B5A-A753-D92E50FF2E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78297072"/>
        <c:axId val="878288912"/>
      </c:barChart>
      <c:catAx>
        <c:axId val="878297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8288912"/>
        <c:crosses val="autoZero"/>
        <c:auto val="1"/>
        <c:lblAlgn val="ctr"/>
        <c:lblOffset val="100"/>
        <c:noMultiLvlLbl val="0"/>
      </c:catAx>
      <c:valAx>
        <c:axId val="878288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8297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7128F4A2-EE01-4CBA-242B-892F9376B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583" y="383156"/>
            <a:ext cx="10865317" cy="3768220"/>
          </a:xfrm>
        </p:spPr>
        <p:txBody>
          <a:bodyPr anchor="b"/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06F3E6C8-C3BA-6487-EC36-6942C4DAA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583" y="4253117"/>
            <a:ext cx="10865317" cy="1174224"/>
          </a:xfrm>
        </p:spPr>
        <p:txBody>
          <a:bodyPr/>
          <a:lstStyle>
            <a:lvl1pPr marL="0" indent="0" algn="l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02B64614-3490-74B5-758E-8582A71C07E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3583" y="5739518"/>
            <a:ext cx="1828800" cy="27432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41" name="Date Placeholder 3">
            <a:extLst>
              <a:ext uri="{FF2B5EF4-FFF2-40B4-BE49-F238E27FC236}">
                <a16:creationId xmlns:a16="http://schemas.microsoft.com/office/drawing/2014/main" id="{1B0611EC-60B3-4B52-5BE8-A3E876EC97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2" name="Footer Placeholder 4">
            <a:extLst>
              <a:ext uri="{FF2B5EF4-FFF2-40B4-BE49-F238E27FC236}">
                <a16:creationId xmlns:a16="http://schemas.microsoft.com/office/drawing/2014/main" id="{13590703-55FF-F73B-5303-1591B4AED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43" name="Slide Number Placeholder 5">
            <a:extLst>
              <a:ext uri="{FF2B5EF4-FFF2-40B4-BE49-F238E27FC236}">
                <a16:creationId xmlns:a16="http://schemas.microsoft.com/office/drawing/2014/main" id="{7A28125E-23C5-98AD-F07E-1C566FF1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7" name="Straight Connector 31">
            <a:extLst>
              <a:ext uri="{FF2B5EF4-FFF2-40B4-BE49-F238E27FC236}">
                <a16:creationId xmlns:a16="http://schemas.microsoft.com/office/drawing/2014/main" id="{7D1D96DE-89C2-BD2A-B692-1F230A408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6667500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32">
            <a:extLst>
              <a:ext uri="{FF2B5EF4-FFF2-40B4-BE49-F238E27FC236}">
                <a16:creationId xmlns:a16="http://schemas.microsoft.com/office/drawing/2014/main" id="{13D87E77-30FE-04FB-AEB9-3EA640369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854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7483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F8921EF-D008-97BC-E5BE-5056735440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452387"/>
            <a:ext cx="5699760" cy="3897865"/>
          </a:xfrm>
        </p:spPr>
        <p:txBody>
          <a:bodyPr lIns="0" tIns="0" rIns="0" bIns="0" anchor="b" anchorCtr="0">
            <a:noAutofit/>
          </a:bodyPr>
          <a:lstStyle>
            <a:lvl1pPr algn="l">
              <a:defRPr sz="5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32671BA-90EF-59B5-C249-F7C3652155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521200"/>
            <a:ext cx="5699760" cy="1568449"/>
          </a:xfrm>
        </p:spPr>
        <p:txBody>
          <a:bodyPr/>
          <a:lstStyle>
            <a:lvl1pPr marL="0" indent="0" algn="l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73459998-3AA2-B134-8816-E21159D0BAD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" y="0"/>
            <a:ext cx="5590623" cy="6858000"/>
          </a:xfrm>
          <a:custGeom>
            <a:avLst/>
            <a:gdLst>
              <a:gd name="connsiteX0" fmla="*/ 0 w 5590623"/>
              <a:gd name="connsiteY0" fmla="*/ 0 h 6858000"/>
              <a:gd name="connsiteX1" fmla="*/ 5590623 w 5590623"/>
              <a:gd name="connsiteY1" fmla="*/ 0 h 6858000"/>
              <a:gd name="connsiteX2" fmla="*/ 5590623 w 5590623"/>
              <a:gd name="connsiteY2" fmla="*/ 5112985 h 6858000"/>
              <a:gd name="connsiteX3" fmla="*/ 3845608 w 5590623"/>
              <a:gd name="connsiteY3" fmla="*/ 6858000 h 6858000"/>
              <a:gd name="connsiteX4" fmla="*/ 99715 w 5590623"/>
              <a:gd name="connsiteY4" fmla="*/ 6858000 h 6858000"/>
              <a:gd name="connsiteX5" fmla="*/ 0 w 5590623"/>
              <a:gd name="connsiteY5" fmla="*/ 68529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90623" h="6858000">
                <a:moveTo>
                  <a:pt x="0" y="0"/>
                </a:moveTo>
                <a:lnTo>
                  <a:pt x="5590623" y="0"/>
                </a:lnTo>
                <a:lnTo>
                  <a:pt x="5590623" y="5112985"/>
                </a:lnTo>
                <a:cubicBezTo>
                  <a:pt x="5590623" y="6076730"/>
                  <a:pt x="4809354" y="6858000"/>
                  <a:pt x="3845608" y="6858000"/>
                </a:cubicBezTo>
                <a:lnTo>
                  <a:pt x="99715" y="6858000"/>
                </a:lnTo>
                <a:lnTo>
                  <a:pt x="0" y="68529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539F209-2985-7BF1-0F75-55A5560BCD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7550591-5FE9-F140-4E34-5256EBCCB5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9EC5884-5885-014A-39B9-D4A0445EF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50888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77D0816-A0A9-20C1-B42A-95D1C13F84D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800" y="213868"/>
            <a:ext cx="5943600" cy="3977640"/>
          </a:xfrm>
        </p:spPr>
        <p:txBody>
          <a:bodyPr anchor="b">
            <a:noAutofit/>
          </a:bodyPr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F53C620-9E4A-9463-32D9-EAB787FF616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2883" y="4405376"/>
            <a:ext cx="5952189" cy="1487424"/>
          </a:xfrm>
        </p:spPr>
        <p:txBody>
          <a:bodyPr anchor="t">
            <a:noAutofit/>
          </a:bodyPr>
          <a:lstStyle>
            <a:lvl1pPr marL="0" indent="0" algn="l">
              <a:buNone/>
              <a:defRPr sz="26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8ED90A8-7525-1B2C-FACF-0A70191543F4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 flipH="1">
            <a:off x="6601377" y="0"/>
            <a:ext cx="5590623" cy="6858000"/>
          </a:xfrm>
          <a:custGeom>
            <a:avLst/>
            <a:gdLst>
              <a:gd name="connsiteX0" fmla="*/ 0 w 5590623"/>
              <a:gd name="connsiteY0" fmla="*/ 0 h 6858000"/>
              <a:gd name="connsiteX1" fmla="*/ 5590623 w 5590623"/>
              <a:gd name="connsiteY1" fmla="*/ 0 h 6858000"/>
              <a:gd name="connsiteX2" fmla="*/ 5590623 w 5590623"/>
              <a:gd name="connsiteY2" fmla="*/ 5112985 h 6858000"/>
              <a:gd name="connsiteX3" fmla="*/ 3845608 w 5590623"/>
              <a:gd name="connsiteY3" fmla="*/ 6858000 h 6858000"/>
              <a:gd name="connsiteX4" fmla="*/ 99715 w 5590623"/>
              <a:gd name="connsiteY4" fmla="*/ 6858000 h 6858000"/>
              <a:gd name="connsiteX5" fmla="*/ 0 w 5590623"/>
              <a:gd name="connsiteY5" fmla="*/ 68529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90623" h="6858000">
                <a:moveTo>
                  <a:pt x="0" y="0"/>
                </a:moveTo>
                <a:lnTo>
                  <a:pt x="5590623" y="0"/>
                </a:lnTo>
                <a:lnTo>
                  <a:pt x="5590623" y="5112985"/>
                </a:lnTo>
                <a:cubicBezTo>
                  <a:pt x="5590623" y="6076730"/>
                  <a:pt x="4809354" y="6858000"/>
                  <a:pt x="3845608" y="6858000"/>
                </a:cubicBezTo>
                <a:lnTo>
                  <a:pt x="99715" y="6858000"/>
                </a:lnTo>
                <a:lnTo>
                  <a:pt x="0" y="68529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EC5FC4FE-969C-3430-8E2D-D1961B0E5B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02AF8041-59E3-15F2-6902-E9C22C333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D27CEAE8-ACAD-92D0-B0A7-F2FED32A53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16836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92300" y="1028699"/>
            <a:ext cx="8432800" cy="368300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92300" y="4876799"/>
            <a:ext cx="8432800" cy="1099109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0EA5083-CBDA-234C-ADF4-DE0F10961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B46CB32-AE1A-C161-F8AD-B5C4C197C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B321B52-8912-5727-807C-9B371A898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555127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5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8">
            <a:extLst>
              <a:ext uri="{FF2B5EF4-FFF2-40B4-BE49-F238E27FC236}">
                <a16:creationId xmlns:a16="http://schemas.microsoft.com/office/drawing/2014/main" id="{D3B1BB6E-B06C-A17C-8C3E-79EABCBE4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779" y="2576993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7" name="Rectangle 40">
            <a:extLst>
              <a:ext uri="{FF2B5EF4-FFF2-40B4-BE49-F238E27FC236}">
                <a16:creationId xmlns:a16="http://schemas.microsoft.com/office/drawing/2014/main" id="{0731A7D4-E0B1-9EFC-60E9-55B28D5F0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779" y="37265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8" name="Rectangle 48">
            <a:extLst>
              <a:ext uri="{FF2B5EF4-FFF2-40B4-BE49-F238E27FC236}">
                <a16:creationId xmlns:a16="http://schemas.microsoft.com/office/drawing/2014/main" id="{F379DD77-5A9A-AFFB-A8F9-07D52E779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779" y="489057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20" name="Rectangle 89">
            <a:extLst>
              <a:ext uri="{FF2B5EF4-FFF2-40B4-BE49-F238E27FC236}">
                <a16:creationId xmlns:a16="http://schemas.microsoft.com/office/drawing/2014/main" id="{8D81854D-7A68-8152-BE67-C5FD9CA58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307406" y="2576993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9" name="Rectangle 81">
            <a:extLst>
              <a:ext uri="{FF2B5EF4-FFF2-40B4-BE49-F238E27FC236}">
                <a16:creationId xmlns:a16="http://schemas.microsoft.com/office/drawing/2014/main" id="{EA9BC805-8AC0-6973-6307-402D4873D2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307406" y="37265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1915" y="1058974"/>
            <a:ext cx="7839200" cy="814279"/>
          </a:xfrm>
        </p:spPr>
        <p:txBody>
          <a:bodyPr lIns="0" tIns="0" rIns="0" bIns="0" anchor="b">
            <a:no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2A121-F74E-1DBB-F90E-9ECA5D2738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64941" y="2587692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41A28972-BB4A-9DE5-EC1C-17EC2CEC12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722438" y="225583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>
              <a:lnSpc>
                <a:spcPct val="100000"/>
              </a:lnSpc>
              <a:defRPr sz="1800" b="1"/>
            </a:lvl2pPr>
            <a:lvl3pPr>
              <a:lnSpc>
                <a:spcPct val="100000"/>
              </a:lnSpc>
              <a:defRPr sz="1800" b="1"/>
            </a:lvl3pPr>
            <a:lvl4pPr>
              <a:lnSpc>
                <a:spcPct val="100000"/>
              </a:lnSpc>
              <a:defRPr sz="1800" b="1"/>
            </a:lvl4pPr>
            <a:lvl5pPr>
              <a:lnSpc>
                <a:spcPct val="100000"/>
              </a:lnSpc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1934284-00BE-576C-F2BA-050CD34490B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4941" y="3736734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2D4614F8-0641-9496-CFCF-28C79812257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722438" y="340955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104425C6-1E3A-2D07-F971-EA5DD926CB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64941" y="4888713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F10C586E-C370-0572-962A-51D7AD99CB1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722438" y="456327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76BF66F-CB64-BBEF-FBC9-3B4A250FF54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85543" y="2590187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C15F872C-5958-E6E3-B049-C7D76BD6022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047318" y="2244289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9563155-4732-CF95-38F9-9E62545CF20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85543" y="3736734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48632D52-9F72-E6F7-9843-8646F95B5FA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047318" y="3398009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E8E960A-184B-47C0-C68F-43E1F03C6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D0DFAE-ECB5-DB29-9C6B-1662CE0653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09268C7-DA35-8A6D-469A-DEC704288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0DBA6A-1CB5-96D5-F35C-B3AFB4AB3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5ED06C3-D451-CC0C-50D8-69D1AB872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084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1915" y="1058974"/>
            <a:ext cx="7839200" cy="814279"/>
          </a:xfrm>
        </p:spPr>
        <p:txBody>
          <a:bodyPr lIns="0" tIns="0" rIns="0" bIns="0" anchor="b">
            <a:no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1915AA-7D4E-CEF2-0E27-CA6FB479DB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1914" y="2032000"/>
            <a:ext cx="10371883" cy="39830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E8E960A-184B-47C0-C68F-43E1F03C6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800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D0DFAE-ECB5-DB29-9C6B-1662CE0653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09268C7-DA35-8A6D-469A-DEC704288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0DBA6A-1CB5-96D5-F35C-B3AFB4AB3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5ED06C3-D451-CC0C-50D8-69D1AB872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565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1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1" y="831919"/>
            <a:ext cx="10504000" cy="528186"/>
          </a:xfrm>
        </p:spPr>
        <p:txBody>
          <a:bodyPr anchor="ctr">
            <a:no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18C40-517B-C014-D81B-823BAE2FD5A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49798" y="1542474"/>
            <a:ext cx="10504000" cy="447256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5526D3A9-25EF-273F-0E13-3524534685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636B9F0-0AA4-2C68-C74E-D1921EFEE7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A9B5B83-6D7B-707F-F948-6BD712772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E29DE8E-07F5-D1B2-C0AF-4DDB3060C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5AFC956-0159-EEB8-6BC1-9C3F1B1AE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4182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-1325880"/>
            <a:ext cx="10515600" cy="1325880"/>
          </a:xfrm>
        </p:spPr>
        <p:txBody>
          <a:bodyPr anchor="ctr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4095B0E-61E1-13CE-6F7F-EE3F7FD0FD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198" y="314036"/>
            <a:ext cx="10515600" cy="570100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9A793-2C0E-8F06-4362-96A1983B58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C9044-6596-30C3-95FD-F186F8096A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5F415-CF39-9236-9576-0DF9F95C1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075154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10504000" cy="848979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04FB75-D5E0-9511-4FD2-C68C1C091E5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49799" y="1847276"/>
            <a:ext cx="10498202" cy="41677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C1F12379-188A-C977-1150-3E5925DBE4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CBBEF7DA-BA6D-A07F-F03E-2BC9F8B311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FC858912-AA2F-5EAF-FCD4-B77FA992F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1" name="Straight Connector 31">
            <a:extLst>
              <a:ext uri="{FF2B5EF4-FFF2-40B4-BE49-F238E27FC236}">
                <a16:creationId xmlns:a16="http://schemas.microsoft.com/office/drawing/2014/main" id="{D429890D-AAF9-8BC9-BD12-23ABDAA04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32">
            <a:extLst>
              <a:ext uri="{FF2B5EF4-FFF2-40B4-BE49-F238E27FC236}">
                <a16:creationId xmlns:a16="http://schemas.microsoft.com/office/drawing/2014/main" id="{4611981F-BBC7-0DC8-FC22-8FF2B06CB4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39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347" y="2385975"/>
            <a:ext cx="4325112" cy="2454796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4D1E701-C09D-5C9D-D6F0-B24CF24DE81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624949" y="2385975"/>
            <a:ext cx="5728848" cy="245479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FB65093-A00A-3EDD-C0C5-4CDFFD32BA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3D35FF5-CE2E-247E-ACA9-67EA0D2584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35B66F-F94E-7191-89B2-9BC080EC53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9" name="Straight Connector 31">
            <a:extLst>
              <a:ext uri="{FF2B5EF4-FFF2-40B4-BE49-F238E27FC236}">
                <a16:creationId xmlns:a16="http://schemas.microsoft.com/office/drawing/2014/main" id="{318DEC2A-2948-AEF3-C9E8-2ED520DE0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32">
            <a:extLst>
              <a:ext uri="{FF2B5EF4-FFF2-40B4-BE49-F238E27FC236}">
                <a16:creationId xmlns:a16="http://schemas.microsoft.com/office/drawing/2014/main" id="{6F8E1B26-93AA-F87D-FBC9-B4B64DEAF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2443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347" y="2258568"/>
            <a:ext cx="3813048" cy="3557016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67179A23-77F8-DF71-F294-EBB8C50418C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126188" y="2258569"/>
            <a:ext cx="6227609" cy="35570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E5B8C-BD87-04ED-9CEF-4AFD2D0C89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1EFC9-7505-F7FF-CF6B-86AB994377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F0AB1-6FFC-E765-BFAA-96D0299632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2" name="Straight Connector 31">
            <a:extLst>
              <a:ext uri="{FF2B5EF4-FFF2-40B4-BE49-F238E27FC236}">
                <a16:creationId xmlns:a16="http://schemas.microsoft.com/office/drawing/2014/main" id="{4489C308-841C-D2A7-8515-411CB0168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B60E0D5B-082D-4EB9-B1D4-EF2D236B0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2">
            <a:extLst>
              <a:ext uri="{FF2B5EF4-FFF2-40B4-BE49-F238E27FC236}">
                <a16:creationId xmlns:a16="http://schemas.microsoft.com/office/drawing/2014/main" id="{5B814A6C-6187-44A9-CE55-07E0F6A33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1">
            <a:extLst>
              <a:ext uri="{FF2B5EF4-FFF2-40B4-BE49-F238E27FC236}">
                <a16:creationId xmlns:a16="http://schemas.microsoft.com/office/drawing/2014/main" id="{CCF56FCA-E9F5-CED2-901F-8A806CBEC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257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62B6FC0-CD1A-BD65-FEB7-E284C451FDF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740624" y="5739518"/>
            <a:ext cx="1828800" cy="274320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27A418C-2617-BA69-B155-E2F7C513B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225" y="4253117"/>
            <a:ext cx="10912199" cy="1174224"/>
          </a:xfrm>
        </p:spPr>
        <p:txBody>
          <a:bodyPr/>
          <a:lstStyle>
            <a:lvl1pPr marL="0" indent="0" algn="r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49CB64D-D719-084C-2B74-BFFBB84F6AA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7225" y="383156"/>
            <a:ext cx="10912199" cy="3768220"/>
          </a:xfrm>
        </p:spPr>
        <p:txBody>
          <a:bodyPr anchor="b"/>
          <a:lstStyle>
            <a:lvl1pPr algn="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A6442EC-060A-D246-CC1B-D250262DD9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C3DCF65-6641-B724-7326-DD1DD9AC9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E701096-2A85-8EA8-A5EC-D38F540D6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2" name="Straight Connector 32">
            <a:extLst>
              <a:ext uri="{FF2B5EF4-FFF2-40B4-BE49-F238E27FC236}">
                <a16:creationId xmlns:a16="http://schemas.microsoft.com/office/drawing/2014/main" id="{13D87E77-30FE-04FB-AEB9-3EA640369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0189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31">
            <a:extLst>
              <a:ext uri="{FF2B5EF4-FFF2-40B4-BE49-F238E27FC236}">
                <a16:creationId xmlns:a16="http://schemas.microsoft.com/office/drawing/2014/main" id="{7D1D96DE-89C2-BD2A-B692-1F230A408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67500"/>
            <a:ext cx="122424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160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1109587"/>
            <a:ext cx="4145582" cy="4638825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BE3F9A9-6F1E-9A87-9F34-719BDBBB1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034BEAC-979B-C481-66E0-57CBE849F2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633B9A1-B856-0C6C-BE29-3F7047578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7" name="Straight Connector 31">
            <a:extLst>
              <a:ext uri="{FF2B5EF4-FFF2-40B4-BE49-F238E27FC236}">
                <a16:creationId xmlns:a16="http://schemas.microsoft.com/office/drawing/2014/main" id="{574AC177-8C09-79F3-8CC6-DA60495C4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32">
            <a:extLst>
              <a:ext uri="{FF2B5EF4-FFF2-40B4-BE49-F238E27FC236}">
                <a16:creationId xmlns:a16="http://schemas.microsoft.com/office/drawing/2014/main" id="{B15B36F5-13CB-A1A3-0ECD-756964BC0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2">
            <a:extLst>
              <a:ext uri="{FF2B5EF4-FFF2-40B4-BE49-F238E27FC236}">
                <a16:creationId xmlns:a16="http://schemas.microsoft.com/office/drawing/2014/main" id="{8D56DEF8-59B1-77EC-4BF9-9B1E066C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31">
            <a:extLst>
              <a:ext uri="{FF2B5EF4-FFF2-40B4-BE49-F238E27FC236}">
                <a16:creationId xmlns:a16="http://schemas.microsoft.com/office/drawing/2014/main" id="{EAC0D963-F67D-C0B7-83D7-353132816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8E2A2FC-47FE-82C3-DDCE-775263AF6B3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27784" y="1109588"/>
            <a:ext cx="6126013" cy="463882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532551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77456"/>
            <a:ext cx="4142232" cy="4940661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4B042FA-40F9-5B1B-253A-F9E4CE1EFE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217913B-B30A-FA59-DEB0-EE00CE0E24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0BC0D2D-F6C3-AAB2-BE9B-976038A36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8" name="Straight Connector 31">
            <a:extLst>
              <a:ext uri="{FF2B5EF4-FFF2-40B4-BE49-F238E27FC236}">
                <a16:creationId xmlns:a16="http://schemas.microsoft.com/office/drawing/2014/main" id="{233E3486-94FE-93B7-B905-AD9FCF0CB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2">
            <a:extLst>
              <a:ext uri="{FF2B5EF4-FFF2-40B4-BE49-F238E27FC236}">
                <a16:creationId xmlns:a16="http://schemas.microsoft.com/office/drawing/2014/main" id="{911974C7-CCAB-1907-BE37-42979777A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32">
            <a:extLst>
              <a:ext uri="{FF2B5EF4-FFF2-40B4-BE49-F238E27FC236}">
                <a16:creationId xmlns:a16="http://schemas.microsoft.com/office/drawing/2014/main" id="{06A3D12A-2FB9-F068-52F8-5ECB59CF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31">
            <a:extLst>
              <a:ext uri="{FF2B5EF4-FFF2-40B4-BE49-F238E27FC236}">
                <a16:creationId xmlns:a16="http://schemas.microsoft.com/office/drawing/2014/main" id="{F5C18F72-C84F-D063-4732-84EC0978C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D273858-FBFD-DEAE-AD96-5C657A6EFD3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8548" y="877457"/>
            <a:ext cx="6135249" cy="49406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850353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494314" cy="5194161"/>
          </a:xfrm>
        </p:spPr>
        <p:txBody>
          <a:bodyPr anchor="ctr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DE26A1A-0C2E-AA4F-2BFD-2FC457BEE9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CE13558B-C550-D97A-0993-90E482774F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B01AD3E-A936-38B4-4A48-03DBD2461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1" name="Straight Connector 31">
            <a:extLst>
              <a:ext uri="{FF2B5EF4-FFF2-40B4-BE49-F238E27FC236}">
                <a16:creationId xmlns:a16="http://schemas.microsoft.com/office/drawing/2014/main" id="{6F7CAE20-16AA-488D-A148-9F47CEF0D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32">
            <a:extLst>
              <a:ext uri="{FF2B5EF4-FFF2-40B4-BE49-F238E27FC236}">
                <a16:creationId xmlns:a16="http://schemas.microsoft.com/office/drawing/2014/main" id="{11F815CC-EECB-FB5B-68C1-C48FC508C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EF9D6568-E832-17EE-6E8D-6D4F80BEF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1">
            <a:extLst>
              <a:ext uri="{FF2B5EF4-FFF2-40B4-BE49-F238E27FC236}">
                <a16:creationId xmlns:a16="http://schemas.microsoft.com/office/drawing/2014/main" id="{2EC9985A-8A31-E099-A519-A003E3B94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0781B36D-31CE-2315-D28B-4F83E6A8691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25829" y="831919"/>
            <a:ext cx="6822170" cy="5194159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991853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03" y="740002"/>
            <a:ext cx="10664992" cy="1108799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FBB123-E35D-F0AD-599A-36331CA67F5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63503" y="1930401"/>
            <a:ext cx="10664981" cy="110879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FAD5CE30-2042-C9F0-1D52-67FF1CCCF5B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 flipH="1">
            <a:off x="763503" y="3125456"/>
            <a:ext cx="10664990" cy="3003882"/>
          </a:xfrm>
          <a:custGeom>
            <a:avLst/>
            <a:gdLst>
              <a:gd name="connsiteX0" fmla="*/ 717565 w 10664990"/>
              <a:gd name="connsiteY0" fmla="*/ 0 h 3003882"/>
              <a:gd name="connsiteX1" fmla="*/ 10664990 w 10664990"/>
              <a:gd name="connsiteY1" fmla="*/ 0 h 3003882"/>
              <a:gd name="connsiteX2" fmla="*/ 10664990 w 10664990"/>
              <a:gd name="connsiteY2" fmla="*/ 2040791 h 3003882"/>
              <a:gd name="connsiteX3" fmla="*/ 9701899 w 10664990"/>
              <a:gd name="connsiteY3" fmla="*/ 3003882 h 3003882"/>
              <a:gd name="connsiteX4" fmla="*/ 0 w 10664990"/>
              <a:gd name="connsiteY4" fmla="*/ 3003882 h 3003882"/>
              <a:gd name="connsiteX5" fmla="*/ 0 w 10664990"/>
              <a:gd name="connsiteY5" fmla="*/ 807576 h 3003882"/>
              <a:gd name="connsiteX6" fmla="*/ 6866 w 10664990"/>
              <a:gd name="connsiteY6" fmla="*/ 739470 h 3003882"/>
              <a:gd name="connsiteX7" fmla="*/ 663997 w 10664990"/>
              <a:gd name="connsiteY7" fmla="*/ 13774 h 3003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64990" h="3003882">
                <a:moveTo>
                  <a:pt x="717565" y="0"/>
                </a:moveTo>
                <a:lnTo>
                  <a:pt x="10664990" y="0"/>
                </a:lnTo>
                <a:lnTo>
                  <a:pt x="10664990" y="2040791"/>
                </a:lnTo>
                <a:cubicBezTo>
                  <a:pt x="10664990" y="2572691"/>
                  <a:pt x="10233799" y="3003882"/>
                  <a:pt x="9701899" y="3003882"/>
                </a:cubicBezTo>
                <a:lnTo>
                  <a:pt x="0" y="3003882"/>
                </a:lnTo>
                <a:lnTo>
                  <a:pt x="0" y="807576"/>
                </a:lnTo>
                <a:lnTo>
                  <a:pt x="6866" y="739470"/>
                </a:lnTo>
                <a:cubicBezTo>
                  <a:pt x="77427" y="394648"/>
                  <a:pt x="332267" y="116953"/>
                  <a:pt x="663997" y="13774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CA2A0CC-FD1D-090E-B032-2727A33C2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614E31B0-796E-475E-1937-AD368956E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F8FA102-64A1-8ADA-C519-B41858DD31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1" name="Straight Connector 31">
            <a:extLst>
              <a:ext uri="{FF2B5EF4-FFF2-40B4-BE49-F238E27FC236}">
                <a16:creationId xmlns:a16="http://schemas.microsoft.com/office/drawing/2014/main" id="{EBE4D70A-6370-D227-8C8A-E57CB8CE7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32">
            <a:extLst>
              <a:ext uri="{FF2B5EF4-FFF2-40B4-BE49-F238E27FC236}">
                <a16:creationId xmlns:a16="http://schemas.microsoft.com/office/drawing/2014/main" id="{270487BC-62D0-8122-EE28-32BF73CE6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6249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439" y="1447057"/>
            <a:ext cx="5950364" cy="2033790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07F25448-0DAF-84AF-957A-8B7DD3CAE29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80440" y="3666843"/>
            <a:ext cx="5950361" cy="17814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F619FEFE-FA24-AF33-24CC-8CF8C2EA53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41163" y="1447057"/>
            <a:ext cx="4570398" cy="4001232"/>
          </a:xfrm>
          <a:custGeom>
            <a:avLst/>
            <a:gdLst>
              <a:gd name="connsiteX0" fmla="*/ 850828 w 4570398"/>
              <a:gd name="connsiteY0" fmla="*/ 0 h 4001232"/>
              <a:gd name="connsiteX1" fmla="*/ 4570398 w 4570398"/>
              <a:gd name="connsiteY1" fmla="*/ 0 h 4001232"/>
              <a:gd name="connsiteX2" fmla="*/ 4570398 w 4570398"/>
              <a:gd name="connsiteY2" fmla="*/ 4001232 h 4001232"/>
              <a:gd name="connsiteX3" fmla="*/ 0 w 4570398"/>
              <a:gd name="connsiteY3" fmla="*/ 4001232 h 4001232"/>
              <a:gd name="connsiteX4" fmla="*/ 0 w 4570398"/>
              <a:gd name="connsiteY4" fmla="*/ 850828 h 4001232"/>
              <a:gd name="connsiteX5" fmla="*/ 850828 w 4570398"/>
              <a:gd name="connsiteY5" fmla="*/ 0 h 4001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70398" h="4001232">
                <a:moveTo>
                  <a:pt x="850828" y="0"/>
                </a:moveTo>
                <a:lnTo>
                  <a:pt x="4570398" y="0"/>
                </a:lnTo>
                <a:lnTo>
                  <a:pt x="4570398" y="4001232"/>
                </a:lnTo>
                <a:lnTo>
                  <a:pt x="0" y="4001232"/>
                </a:lnTo>
                <a:lnTo>
                  <a:pt x="0" y="850828"/>
                </a:lnTo>
                <a:cubicBezTo>
                  <a:pt x="0" y="380929"/>
                  <a:pt x="380929" y="0"/>
                  <a:pt x="85082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4ABCDF30-736E-DDCD-8995-04081136D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DCB8639-0E62-F8EE-441C-1B7A70F4DE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1946413-27AA-1378-FE96-418D83493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46" name="Straight Connector 31">
            <a:extLst>
              <a:ext uri="{FF2B5EF4-FFF2-40B4-BE49-F238E27FC236}">
                <a16:creationId xmlns:a16="http://schemas.microsoft.com/office/drawing/2014/main" id="{6E886974-A437-755C-8DD2-D1FAF1F4C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70087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32">
            <a:extLst>
              <a:ext uri="{FF2B5EF4-FFF2-40B4-BE49-F238E27FC236}">
                <a16:creationId xmlns:a16="http://schemas.microsoft.com/office/drawing/2014/main" id="{A9ECFDDC-497E-4477-382E-22B08D2D2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16934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3486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0000" y="825622"/>
            <a:ext cx="6858000" cy="932688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9"/>
            <a:ext cx="3374039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0173E1F8-C04C-8FCF-9E14-B4E1DB2FFAA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90001" y="1876088"/>
            <a:ext cx="6858000" cy="41389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C540298-18F9-BB50-4F7D-8DBF53B1A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470C8BC-9567-FE0B-27FF-87FC864EAB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7C8A89B-AF92-C4D9-9581-EF8D76660C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sp>
        <p:nvSpPr>
          <p:cNvPr id="20" name="Freeform: Shape 8">
            <a:extLst>
              <a:ext uri="{FF2B5EF4-FFF2-40B4-BE49-F238E27FC236}">
                <a16:creationId xmlns:a16="http://schemas.microsoft.com/office/drawing/2014/main" id="{6D6A59D5-A266-1465-E5EF-E8F22D2CF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88000" y="1215042"/>
            <a:ext cx="504000" cy="661046"/>
          </a:xfrm>
          <a:custGeom>
            <a:avLst/>
            <a:gdLst>
              <a:gd name="connsiteX0" fmla="*/ 0 w 3383176"/>
              <a:gd name="connsiteY0" fmla="*/ 0 h 661046"/>
              <a:gd name="connsiteX1" fmla="*/ 3383176 w 3383176"/>
              <a:gd name="connsiteY1" fmla="*/ 0 h 661046"/>
              <a:gd name="connsiteX2" fmla="*/ 3383176 w 3383176"/>
              <a:gd name="connsiteY2" fmla="*/ 661046 h 661046"/>
              <a:gd name="connsiteX3" fmla="*/ 0 w 3383176"/>
              <a:gd name="connsiteY3" fmla="*/ 661046 h 661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3176" h="661046">
                <a:moveTo>
                  <a:pt x="0" y="0"/>
                </a:moveTo>
                <a:lnTo>
                  <a:pt x="3383176" y="0"/>
                </a:lnTo>
                <a:lnTo>
                  <a:pt x="3383176" y="661046"/>
                </a:lnTo>
                <a:lnTo>
                  <a:pt x="0" y="661046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800"/>
          </a:p>
        </p:txBody>
      </p:sp>
      <p:cxnSp>
        <p:nvCxnSpPr>
          <p:cNvPr id="12" name="Straight Connector 31">
            <a:extLst>
              <a:ext uri="{FF2B5EF4-FFF2-40B4-BE49-F238E27FC236}">
                <a16:creationId xmlns:a16="http://schemas.microsoft.com/office/drawing/2014/main" id="{AC124138-469D-E937-2DC9-483425874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2">
            <a:extLst>
              <a:ext uri="{FF2B5EF4-FFF2-40B4-BE49-F238E27FC236}">
                <a16:creationId xmlns:a16="http://schemas.microsoft.com/office/drawing/2014/main" id="{4DCD94ED-A7C3-B922-5276-E0CFC541E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8320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F416DC19-3EE2-3837-631A-80C6DAE26E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439" y="1447057"/>
            <a:ext cx="5950364" cy="2033790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DFD5174A-D175-9F7D-91D2-BF215C7FAC7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60401" y="3629901"/>
            <a:ext cx="5970402" cy="181837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25" name="Freeform: Shape 23">
            <a:extLst>
              <a:ext uri="{FF2B5EF4-FFF2-40B4-BE49-F238E27FC236}">
                <a16:creationId xmlns:a16="http://schemas.microsoft.com/office/drawing/2014/main" id="{89FDD3A7-399A-2E72-FF25-BF24500FF67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41163" y="1447057"/>
            <a:ext cx="4570398" cy="4001232"/>
          </a:xfrm>
          <a:custGeom>
            <a:avLst/>
            <a:gdLst>
              <a:gd name="connsiteX0" fmla="*/ 850828 w 4570398"/>
              <a:gd name="connsiteY0" fmla="*/ 0 h 4001232"/>
              <a:gd name="connsiteX1" fmla="*/ 4570398 w 4570398"/>
              <a:gd name="connsiteY1" fmla="*/ 0 h 4001232"/>
              <a:gd name="connsiteX2" fmla="*/ 4570398 w 4570398"/>
              <a:gd name="connsiteY2" fmla="*/ 4001232 h 4001232"/>
              <a:gd name="connsiteX3" fmla="*/ 0 w 4570398"/>
              <a:gd name="connsiteY3" fmla="*/ 4001232 h 4001232"/>
              <a:gd name="connsiteX4" fmla="*/ 0 w 4570398"/>
              <a:gd name="connsiteY4" fmla="*/ 850828 h 4001232"/>
              <a:gd name="connsiteX5" fmla="*/ 850828 w 4570398"/>
              <a:gd name="connsiteY5" fmla="*/ 0 h 4001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70398" h="4001232">
                <a:moveTo>
                  <a:pt x="850828" y="0"/>
                </a:moveTo>
                <a:lnTo>
                  <a:pt x="4570398" y="0"/>
                </a:lnTo>
                <a:lnTo>
                  <a:pt x="4570398" y="4001232"/>
                </a:lnTo>
                <a:lnTo>
                  <a:pt x="0" y="4001232"/>
                </a:lnTo>
                <a:lnTo>
                  <a:pt x="0" y="850828"/>
                </a:lnTo>
                <a:cubicBezTo>
                  <a:pt x="0" y="380929"/>
                  <a:pt x="380929" y="0"/>
                  <a:pt x="85082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CF167BF-3D71-20AF-2E69-EA5752A6E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C953D09-438D-5340-80C3-D1668C25A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1737F91-61A6-9573-FAEE-32AB394D0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2" name="Straight Connector 32">
            <a:extLst>
              <a:ext uri="{FF2B5EF4-FFF2-40B4-BE49-F238E27FC236}">
                <a16:creationId xmlns:a16="http://schemas.microsoft.com/office/drawing/2014/main" id="{143CB0A4-DCC7-ECD1-D1DC-7A3771797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31">
            <a:extLst>
              <a:ext uri="{FF2B5EF4-FFF2-40B4-BE49-F238E27FC236}">
                <a16:creationId xmlns:a16="http://schemas.microsoft.com/office/drawing/2014/main" id="{A52A0D3B-29E2-5893-0F38-FC610A31D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4555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613" y="831918"/>
            <a:ext cx="4361688" cy="1527048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8"/>
            <a:ext cx="5767509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3D902598-98B0-111E-C570-D294DFF63A0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85613" y="2530765"/>
            <a:ext cx="4361688" cy="348427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530FC37-80EF-0A07-0887-E72EE2F2EA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B5D7C95-B96F-1B15-0186-8CF2D27B0D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E8935CD5-5B1B-FE89-B83F-E43E648ADA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7" name="Straight Connector 31">
            <a:extLst>
              <a:ext uri="{FF2B5EF4-FFF2-40B4-BE49-F238E27FC236}">
                <a16:creationId xmlns:a16="http://schemas.microsoft.com/office/drawing/2014/main" id="{CFFC6615-4187-7A83-63EE-BF6CF6B2BD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2">
            <a:extLst>
              <a:ext uri="{FF2B5EF4-FFF2-40B4-BE49-F238E27FC236}">
                <a16:creationId xmlns:a16="http://schemas.microsoft.com/office/drawing/2014/main" id="{4A13F58F-07D6-B33D-BD64-C72F39E3D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683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B0E64AB3-51D9-9992-E51A-78ADA62E2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63" y="831918"/>
            <a:ext cx="4361688" cy="1527048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C65082D8-BAB5-0BFE-8BA8-E50FFE04E27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2521529"/>
            <a:ext cx="4361688" cy="34935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992B4E0B-09D2-1770-AF0A-79593CF5C03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80428" y="831918"/>
            <a:ext cx="5767509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F3135D21-9D7B-C592-F9B1-C45527BFFF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076E13FC-6FF0-0B11-2B96-ECCD78FC3A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F63308A-4914-FAA4-AF71-EA8AB8B74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7" name="Straight Connector 31">
            <a:extLst>
              <a:ext uri="{FF2B5EF4-FFF2-40B4-BE49-F238E27FC236}">
                <a16:creationId xmlns:a16="http://schemas.microsoft.com/office/drawing/2014/main" id="{1BFCDEF0-A571-1775-D666-DD70D4326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32">
            <a:extLst>
              <a:ext uri="{FF2B5EF4-FFF2-40B4-BE49-F238E27FC236}">
                <a16:creationId xmlns:a16="http://schemas.microsoft.com/office/drawing/2014/main" id="{B6AF83C9-36E2-6852-74FB-AB9B9B48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7141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5064" y="825622"/>
            <a:ext cx="4522936" cy="932688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8"/>
            <a:ext cx="5648242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1EB3780-5266-3444-3317-22ACFFCE49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825065" y="1902698"/>
            <a:ext cx="4522936" cy="411234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27B9E5B2-7325-82CA-6062-3169FE7D5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C01CB96-C098-D789-185D-0A6FED880F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270D577-1A93-F8B5-EC60-749030FF6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6" name="Straight Connector 31">
            <a:extLst>
              <a:ext uri="{FF2B5EF4-FFF2-40B4-BE49-F238E27FC236}">
                <a16:creationId xmlns:a16="http://schemas.microsoft.com/office/drawing/2014/main" id="{F95D4149-5D4A-C071-F2F9-529F92199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2">
            <a:extLst>
              <a:ext uri="{FF2B5EF4-FFF2-40B4-BE49-F238E27FC236}">
                <a16:creationId xmlns:a16="http://schemas.microsoft.com/office/drawing/2014/main" id="{5F2CF751-80F5-AC12-9235-FEBCA21CF7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501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B506746-8C45-7F37-9AFA-B89A7E4B4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600" y="258991"/>
            <a:ext cx="8667749" cy="3869961"/>
          </a:xfrm>
        </p:spPr>
        <p:txBody>
          <a:bodyPr anchor="b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1F45EC4-F660-165A-7E92-5E4D61FF29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2600" y="4253117"/>
            <a:ext cx="8667749" cy="1174224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BDC9E52-28EA-4972-BBAC-559097CE3A4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752600" y="5501906"/>
            <a:ext cx="1828800" cy="27432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05735AC1-FB26-8EA1-D027-17E089CC7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48419612-CEB2-94CD-7A31-DCA2B214A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22EF214D-7620-1A42-7B18-3AB9F24AB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0" name="Straight Connector 31">
            <a:extLst>
              <a:ext uri="{FF2B5EF4-FFF2-40B4-BE49-F238E27FC236}">
                <a16:creationId xmlns:a16="http://schemas.microsoft.com/office/drawing/2014/main" id="{5405B0AF-EA77-026D-D39C-F2BDC1C0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67500"/>
            <a:ext cx="122424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32">
            <a:extLst>
              <a:ext uri="{FF2B5EF4-FFF2-40B4-BE49-F238E27FC236}">
                <a16:creationId xmlns:a16="http://schemas.microsoft.com/office/drawing/2014/main" id="{1A7CF60F-B95D-2C6B-49CD-826DAEBA8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0189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7837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37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490" y="831919"/>
            <a:ext cx="4572000" cy="932688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B882F52C-7359-FD40-71A5-15E3C8B2A1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73491" y="1921164"/>
            <a:ext cx="4572000" cy="40938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17721" y="831919"/>
            <a:ext cx="5430280" cy="519416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FE30C-67A7-0896-8382-BABCD70340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E6BC6-9D59-8976-032A-6B639BC50D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30EEB-A8D0-4D9B-FDE5-0FCE3DC7DD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7" name="Straight Connector 31">
            <a:extLst>
              <a:ext uri="{FF2B5EF4-FFF2-40B4-BE49-F238E27FC236}">
                <a16:creationId xmlns:a16="http://schemas.microsoft.com/office/drawing/2014/main" id="{FA6FBC27-AA27-A480-F758-AA0A0E348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3181070F-26E0-0C0D-6747-547B88616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0553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6432" y="831918"/>
            <a:ext cx="3401568" cy="1527048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8"/>
            <a:ext cx="6740144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265AB92A-BAA8-BA88-5315-6CDEB9B7170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946433" y="2512293"/>
            <a:ext cx="3401568" cy="35027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CD858A2-3AA3-29EC-34E4-F6890BAEEF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3321516-7241-6346-DEBE-42DAA310AB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4A23FE0-8FD5-337D-C29C-60458812C0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0" name="Straight Connector 31">
            <a:extLst>
              <a:ext uri="{FF2B5EF4-FFF2-40B4-BE49-F238E27FC236}">
                <a16:creationId xmlns:a16="http://schemas.microsoft.com/office/drawing/2014/main" id="{01CF247D-9042-90FD-312C-A1D50781E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DB84D435-085C-D7FE-B28F-B6977BBEA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6953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401568" cy="152704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69C6F0A-B174-5013-4DDB-AB20BA8268B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2549236"/>
            <a:ext cx="3401568" cy="346580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1781" y="831919"/>
            <a:ext cx="6586220" cy="5194162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3E85C36-1ED6-1795-08DB-23696B530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92E76A4-FFBE-61B8-F59B-EC1CE3BFD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082745D-51FE-069C-245E-4F44EB7798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6" name="Straight Connector 31">
            <a:extLst>
              <a:ext uri="{FF2B5EF4-FFF2-40B4-BE49-F238E27FC236}">
                <a16:creationId xmlns:a16="http://schemas.microsoft.com/office/drawing/2014/main" id="{E4F783A1-78AA-BF8E-8A22-FCBFCE05B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32">
            <a:extLst>
              <a:ext uri="{FF2B5EF4-FFF2-40B4-BE49-F238E27FC236}">
                <a16:creationId xmlns:a16="http://schemas.microsoft.com/office/drawing/2014/main" id="{F749601C-05D8-E636-3210-CF2A8713A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4003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454" y="831919"/>
            <a:ext cx="3273552" cy="2035696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9"/>
            <a:ext cx="6937365" cy="509168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A6011F-285F-BCE2-F758-C63F33675A0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080245" y="2983345"/>
            <a:ext cx="3273552" cy="30316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9FF9B-D63D-5137-0473-E4C0988E77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104BA7A-7438-73D7-F9C7-AB3C9A7E00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6204760-0885-A02F-0067-BD4AC55CC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6" name="Straight Connector 31">
            <a:extLst>
              <a:ext uri="{FF2B5EF4-FFF2-40B4-BE49-F238E27FC236}">
                <a16:creationId xmlns:a16="http://schemas.microsoft.com/office/drawing/2014/main" id="{385EA8A6-8678-1948-5F2D-5CF4833E0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2">
            <a:extLst>
              <a:ext uri="{FF2B5EF4-FFF2-40B4-BE49-F238E27FC236}">
                <a16:creationId xmlns:a16="http://schemas.microsoft.com/office/drawing/2014/main" id="{3B9F398C-FAF1-1B27-836C-F97B88F78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492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9"/>
            <a:ext cx="10504001" cy="3472067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98" y="4509559"/>
            <a:ext cx="4579339" cy="1516522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F99E67D-47D5-3842-1385-6C2F08D20EE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69531" y="4509558"/>
            <a:ext cx="5778466" cy="15165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D78DFD8-B1C6-7604-1671-4CDAC3912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9921C03-3153-09AF-0D57-A0D96EBE1D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86E0734-2C6E-8C3B-65F2-133B94CFC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2" name="Straight Connector 31">
            <a:extLst>
              <a:ext uri="{FF2B5EF4-FFF2-40B4-BE49-F238E27FC236}">
                <a16:creationId xmlns:a16="http://schemas.microsoft.com/office/drawing/2014/main" id="{BE6A6E60-0F31-180B-5E3F-E85797977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1" y="6667500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DE8990BD-673C-BFDE-354D-14C949F24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664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6149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65938"/>
            <a:ext cx="10504001" cy="2556004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99" y="3785800"/>
            <a:ext cx="2953618" cy="2240280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BC2A94BD-34CC-6470-1478-1D549D046B8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62400" y="3785795"/>
            <a:ext cx="7391397" cy="22402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82F43E7-55DC-C610-6DA1-025123735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AE1085B-0F8A-711E-D721-A4D350D79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738CBE5-2DAC-95AD-3EE9-B0A0F5340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2" name="Straight Connector 31">
            <a:extLst>
              <a:ext uri="{FF2B5EF4-FFF2-40B4-BE49-F238E27FC236}">
                <a16:creationId xmlns:a16="http://schemas.microsoft.com/office/drawing/2014/main" id="{F8884F71-7DBC-7C26-DB2C-731FCBC2E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1" y="667712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813CFB62-5831-FDE1-34F0-38FCD7614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6641" y="962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77813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2953618" cy="2240279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3CBF087-ADB9-D746-ED3D-8EAC47AF3E1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71639" y="824390"/>
            <a:ext cx="7376359" cy="224780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3310759"/>
            <a:ext cx="10504001" cy="2722852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9BA7EC8-1425-F948-FB17-5F51DEC987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94AE2EC-59C3-D91C-8CD6-658F68BC54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6BBD3BD-F630-46F9-25B2-85A0E608D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4" name="Straight Connector 31">
            <a:extLst>
              <a:ext uri="{FF2B5EF4-FFF2-40B4-BE49-F238E27FC236}">
                <a16:creationId xmlns:a16="http://schemas.microsoft.com/office/drawing/2014/main" id="{76BDEB52-5B02-AD88-F4C8-F74064299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1" y="6667500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2">
            <a:extLst>
              <a:ext uri="{FF2B5EF4-FFF2-40B4-BE49-F238E27FC236}">
                <a16:creationId xmlns:a16="http://schemas.microsoft.com/office/drawing/2014/main" id="{3778D6D3-2293-3FE4-3124-63EF2E3A5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664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14928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63" y="858337"/>
            <a:ext cx="10504000" cy="970463"/>
          </a:xfrm>
        </p:spPr>
        <p:txBody>
          <a:bodyPr anchor="ctr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3963" y="2081048"/>
            <a:ext cx="6157458" cy="3945032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F023DEB-EBD2-ECA5-19D2-F448BDC7606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238998" y="2081048"/>
            <a:ext cx="4114800" cy="39450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24FB994-9B85-2B55-198D-4925FB1F21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FCC0375-2AE8-A777-C3E0-7D2E3B0F6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637823D-6C6E-38BE-B6BE-096424E8D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5" name="Straight Connector 31">
            <a:extLst>
              <a:ext uri="{FF2B5EF4-FFF2-40B4-BE49-F238E27FC236}">
                <a16:creationId xmlns:a16="http://schemas.microsoft.com/office/drawing/2014/main" id="{BE6A6E60-0F31-180B-5E3F-E85797977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33" y="6667500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2">
            <a:extLst>
              <a:ext uri="{FF2B5EF4-FFF2-40B4-BE49-F238E27FC236}">
                <a16:creationId xmlns:a16="http://schemas.microsoft.com/office/drawing/2014/main" id="{DE8990BD-673C-BFDE-354D-14C949F24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79475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33301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52884"/>
            <a:ext cx="4672584" cy="1453896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2459420"/>
            <a:ext cx="4672584" cy="354569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D55DF58-60BC-15D0-99C3-6E7F78EBD70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708073" y="852884"/>
            <a:ext cx="5645724" cy="516215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12407CB-320D-5895-BDF5-2C4178E05B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CFCA35D-4F04-2227-AD9D-98F1BD01B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8A1129D-5B96-F258-CFFC-CF58226A72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6" name="Straight Connector 31">
            <a:extLst>
              <a:ext uri="{FF2B5EF4-FFF2-40B4-BE49-F238E27FC236}">
                <a16:creationId xmlns:a16="http://schemas.microsoft.com/office/drawing/2014/main" id="{BE6A6E60-0F31-180B-5E3F-E85797977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2">
            <a:extLst>
              <a:ext uri="{FF2B5EF4-FFF2-40B4-BE49-F238E27FC236}">
                <a16:creationId xmlns:a16="http://schemas.microsoft.com/office/drawing/2014/main" id="{DE8990BD-673C-BFDE-354D-14C949F24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61494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73725"/>
            <a:ext cx="3657603" cy="1453896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2490951"/>
            <a:ext cx="3657603" cy="3493323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9B8D2C3-5A67-946F-8429-CD7583E6B2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73600" y="873726"/>
            <a:ext cx="6680197" cy="51413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E0A59B4-299A-C00C-5665-5D12C9EBBA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9C32A1D-8E68-C458-3E60-D6054C9204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1D864DC-4F3D-BA46-DED4-8D088584F2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4" name="Straight Connector 31">
            <a:extLst>
              <a:ext uri="{FF2B5EF4-FFF2-40B4-BE49-F238E27FC236}">
                <a16:creationId xmlns:a16="http://schemas.microsoft.com/office/drawing/2014/main" id="{E5C9C418-CC1A-8074-2930-D56275515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32">
            <a:extLst>
              <a:ext uri="{FF2B5EF4-FFF2-40B4-BE49-F238E27FC236}">
                <a16:creationId xmlns:a16="http://schemas.microsoft.com/office/drawing/2014/main" id="{87758AAB-3FDA-3A2F-37ED-381B84536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820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AFF9E1B-D277-3CD7-0505-70A3DF503C8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6571" y="3939701"/>
            <a:ext cx="11517086" cy="1424780"/>
          </a:xfrm>
        </p:spPr>
        <p:txBody>
          <a:bodyPr anchor="b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3C34CE9-1C8A-039B-8096-4B97AF95A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571" y="5387064"/>
            <a:ext cx="11517086" cy="43849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8BAD26A8-E2F7-88F3-1B9C-84798D9CA70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" y="0"/>
            <a:ext cx="12192001" cy="3771900"/>
          </a:xfrm>
          <a:custGeom>
            <a:avLst/>
            <a:gdLst>
              <a:gd name="connsiteX0" fmla="*/ 2060179 w 12192001"/>
              <a:gd name="connsiteY0" fmla="*/ 2536316 h 3771900"/>
              <a:gd name="connsiteX1" fmla="*/ 12192001 w 12192001"/>
              <a:gd name="connsiteY1" fmla="*/ 2536316 h 3771900"/>
              <a:gd name="connsiteX2" fmla="*/ 12192001 w 12192001"/>
              <a:gd name="connsiteY2" fmla="*/ 3771900 h 3771900"/>
              <a:gd name="connsiteX3" fmla="*/ 2060179 w 12192001"/>
              <a:gd name="connsiteY3" fmla="*/ 3771900 h 3771900"/>
              <a:gd name="connsiteX4" fmla="*/ 6112791 w 12192001"/>
              <a:gd name="connsiteY4" fmla="*/ 1262587 h 3771900"/>
              <a:gd name="connsiteX5" fmla="*/ 12192000 w 12192001"/>
              <a:gd name="connsiteY5" fmla="*/ 1262587 h 3771900"/>
              <a:gd name="connsiteX6" fmla="*/ 12192000 w 12192001"/>
              <a:gd name="connsiteY6" fmla="*/ 2498171 h 3771900"/>
              <a:gd name="connsiteX7" fmla="*/ 6112791 w 12192001"/>
              <a:gd name="connsiteY7" fmla="*/ 2498171 h 3771900"/>
              <a:gd name="connsiteX8" fmla="*/ 0 w 12192001"/>
              <a:gd name="connsiteY8" fmla="*/ 1262587 h 3771900"/>
              <a:gd name="connsiteX9" fmla="*/ 6079209 w 12192001"/>
              <a:gd name="connsiteY9" fmla="*/ 1262587 h 3771900"/>
              <a:gd name="connsiteX10" fmla="*/ 6079209 w 12192001"/>
              <a:gd name="connsiteY10" fmla="*/ 2498171 h 3771900"/>
              <a:gd name="connsiteX11" fmla="*/ 0 w 12192001"/>
              <a:gd name="connsiteY11" fmla="*/ 2498171 h 3771900"/>
              <a:gd name="connsiteX12" fmla="*/ 0 w 12192001"/>
              <a:gd name="connsiteY12" fmla="*/ 0 h 3771900"/>
              <a:gd name="connsiteX13" fmla="*/ 10131822 w 12192001"/>
              <a:gd name="connsiteY13" fmla="*/ 0 h 3771900"/>
              <a:gd name="connsiteX14" fmla="*/ 10131822 w 12192001"/>
              <a:gd name="connsiteY14" fmla="*/ 1235584 h 3771900"/>
              <a:gd name="connsiteX15" fmla="*/ 0 w 12192001"/>
              <a:gd name="connsiteY15" fmla="*/ 1235584 h 377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1" h="3771900">
                <a:moveTo>
                  <a:pt x="2060179" y="2536316"/>
                </a:moveTo>
                <a:lnTo>
                  <a:pt x="12192001" y="2536316"/>
                </a:lnTo>
                <a:lnTo>
                  <a:pt x="12192001" y="3771900"/>
                </a:lnTo>
                <a:lnTo>
                  <a:pt x="2060179" y="3771900"/>
                </a:lnTo>
                <a:close/>
                <a:moveTo>
                  <a:pt x="6112791" y="1262587"/>
                </a:moveTo>
                <a:lnTo>
                  <a:pt x="12192000" y="1262587"/>
                </a:lnTo>
                <a:lnTo>
                  <a:pt x="12192000" y="2498171"/>
                </a:lnTo>
                <a:lnTo>
                  <a:pt x="6112791" y="2498171"/>
                </a:lnTo>
                <a:close/>
                <a:moveTo>
                  <a:pt x="0" y="1262587"/>
                </a:moveTo>
                <a:lnTo>
                  <a:pt x="6079209" y="1262587"/>
                </a:lnTo>
                <a:lnTo>
                  <a:pt x="6079209" y="2498171"/>
                </a:lnTo>
                <a:lnTo>
                  <a:pt x="0" y="2498171"/>
                </a:lnTo>
                <a:close/>
                <a:moveTo>
                  <a:pt x="0" y="0"/>
                </a:moveTo>
                <a:lnTo>
                  <a:pt x="10131822" y="0"/>
                </a:lnTo>
                <a:lnTo>
                  <a:pt x="10131822" y="1235584"/>
                </a:lnTo>
                <a:lnTo>
                  <a:pt x="0" y="123558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6AA2219-FD98-03D2-BB5C-E2321D2249C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6571" y="6030083"/>
            <a:ext cx="1733607" cy="27432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CD31E19E-99D1-8CD0-E566-4E2F20A471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3698B7D1-C36E-DFB0-A661-A5E474A68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C35F19D-FD15-4BE1-660D-0643E54DA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649078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831918"/>
            <a:ext cx="10521992" cy="4069265"/>
          </a:xfrm>
        </p:spPr>
        <p:txBody>
          <a:bodyPr anchor="b">
            <a:normAutofit/>
          </a:bodyPr>
          <a:lstStyle>
            <a:lvl1pPr algn="l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999" y="5076496"/>
            <a:ext cx="7559021" cy="949583"/>
          </a:xfrm>
        </p:spPr>
        <p:txBody>
          <a:bodyPr anchor="t">
            <a:normAutofit/>
          </a:bodyPr>
          <a:lstStyle>
            <a:lvl1pPr marL="0" indent="0" algn="l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607FA20-5F9E-5F1A-2995-42DE292E25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E53118E-49A5-7AAB-EB8C-E3E57CD9F9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755146-626F-5951-A77D-DC3012AB5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9" name="Straight Connector 31">
            <a:extLst>
              <a:ext uri="{FF2B5EF4-FFF2-40B4-BE49-F238E27FC236}">
                <a16:creationId xmlns:a16="http://schemas.microsoft.com/office/drawing/2014/main" id="{2F96DE7D-2B90-57E1-B338-BE484C519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32">
            <a:extLst>
              <a:ext uri="{FF2B5EF4-FFF2-40B4-BE49-F238E27FC236}">
                <a16:creationId xmlns:a16="http://schemas.microsoft.com/office/drawing/2014/main" id="{92356EB0-27E3-E63B-5A46-EF32523AD5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8603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</p:spPr>
        <p:txBody>
          <a:bodyPr anchor="b">
            <a:normAutofit/>
          </a:bodyPr>
          <a:lstStyle>
            <a:lvl1pPr algn="ctr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4997668"/>
            <a:ext cx="7525512" cy="1028411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4679631-7C3B-D21E-7FA5-358FCF45E9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BEAF229-1E32-0FE6-E4A3-E02C9FAAAF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676071C-D183-B427-F1DA-639AE2B348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9" name="Straight Connector 31">
            <a:extLst>
              <a:ext uri="{FF2B5EF4-FFF2-40B4-BE49-F238E27FC236}">
                <a16:creationId xmlns:a16="http://schemas.microsoft.com/office/drawing/2014/main" id="{47BC41E4-A5C6-BE0D-6E66-832679642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32">
            <a:extLst>
              <a:ext uri="{FF2B5EF4-FFF2-40B4-BE49-F238E27FC236}">
                <a16:creationId xmlns:a16="http://schemas.microsoft.com/office/drawing/2014/main" id="{8E0779B7-1774-CFF8-ED50-658BA7EEB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7178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F4F8927-891C-4D7A-C2D3-6EB5EF671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</p:spPr>
        <p:txBody>
          <a:bodyPr anchor="b">
            <a:normAutofit/>
          </a:bodyPr>
          <a:lstStyle>
            <a:lvl1pPr algn="ctr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489314B-CDC1-7F7E-C4DD-AAC0E5222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4997668"/>
            <a:ext cx="7525512" cy="1028411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81D3DD9-10C8-C207-1E50-5F75DFD052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AA3F5E3-D7B9-CD19-945F-38980AEB9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FC4A806-42ED-564D-542E-AAAA4EAFD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8" name="Straight Connector 31">
            <a:extLst>
              <a:ext uri="{FF2B5EF4-FFF2-40B4-BE49-F238E27FC236}">
                <a16:creationId xmlns:a16="http://schemas.microsoft.com/office/drawing/2014/main" id="{36CD38AE-A66F-08B7-774A-86EA48DC6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32">
            <a:extLst>
              <a:ext uri="{FF2B5EF4-FFF2-40B4-BE49-F238E27FC236}">
                <a16:creationId xmlns:a16="http://schemas.microsoft.com/office/drawing/2014/main" id="{96229C75-1749-7A15-57EA-3F40239C0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1651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630936"/>
            <a:ext cx="8266176" cy="5605272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1103858D-9532-D59F-FE73-A52EB24F30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A34F1EA-1A45-A729-FE88-FBF390F44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7189E61-2D87-C5BC-948B-835B50188A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4" name="Straight Connector 31">
            <a:extLst>
              <a:ext uri="{FF2B5EF4-FFF2-40B4-BE49-F238E27FC236}">
                <a16:creationId xmlns:a16="http://schemas.microsoft.com/office/drawing/2014/main" id="{B99A632E-EAA8-D126-AC93-60A78F8F8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2">
            <a:extLst>
              <a:ext uri="{FF2B5EF4-FFF2-40B4-BE49-F238E27FC236}">
                <a16:creationId xmlns:a16="http://schemas.microsoft.com/office/drawing/2014/main" id="{28CDBC42-8DE5-DE9A-947A-15C0C6B2D5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06167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1929384"/>
            <a:ext cx="8266176" cy="414223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50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A2BA1728-455B-BDAB-6419-C04536C197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DDBA5A5-E947-E342-A677-E3AFE378D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EDC2686-2DAB-B424-F10D-506D01DF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4" name="Straight Connector 31">
            <a:extLst>
              <a:ext uri="{FF2B5EF4-FFF2-40B4-BE49-F238E27FC236}">
                <a16:creationId xmlns:a16="http://schemas.microsoft.com/office/drawing/2014/main" id="{6D22A03E-28FE-53DA-5B6A-383215ED1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2">
            <a:extLst>
              <a:ext uri="{FF2B5EF4-FFF2-40B4-BE49-F238E27FC236}">
                <a16:creationId xmlns:a16="http://schemas.microsoft.com/office/drawing/2014/main" id="{81A987AB-C78C-597A-CC63-6E545EDEC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70780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548640"/>
            <a:ext cx="8266176" cy="5605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50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4E269EE-28E5-BB8D-160A-2C905B350D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2D3A4CC-2170-D513-478A-C60C50FE1F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F018A10-98B1-2374-E4F2-709B641CB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3" name="Straight Connector 31">
            <a:extLst>
              <a:ext uri="{FF2B5EF4-FFF2-40B4-BE49-F238E27FC236}">
                <a16:creationId xmlns:a16="http://schemas.microsoft.com/office/drawing/2014/main" id="{173B7D00-3E0F-D372-F868-E62DE8E2C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2">
            <a:extLst>
              <a:ext uri="{FF2B5EF4-FFF2-40B4-BE49-F238E27FC236}">
                <a16:creationId xmlns:a16="http://schemas.microsoft.com/office/drawing/2014/main" id="{D187FA62-E4DF-283A-B2BB-2DADBA4EE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42443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188720"/>
            <a:ext cx="9198864" cy="365760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428752"/>
            <a:ext cx="9198864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9EFA2AD-E749-9F60-705D-DE0941E262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8138B0B-E7B2-93DE-E6AD-66530C4A9C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08BC1B4-A19E-EF55-F8A5-8DB265F1C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4" name="Straight Connector 31">
            <a:extLst>
              <a:ext uri="{FF2B5EF4-FFF2-40B4-BE49-F238E27FC236}">
                <a16:creationId xmlns:a16="http://schemas.microsoft.com/office/drawing/2014/main" id="{B3027282-55C0-23E2-F9D0-56E407957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32">
            <a:extLst>
              <a:ext uri="{FF2B5EF4-FFF2-40B4-BE49-F238E27FC236}">
                <a16:creationId xmlns:a16="http://schemas.microsoft.com/office/drawing/2014/main" id="{DC379414-CF7D-9895-A99E-1AA396B90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0928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344168"/>
            <a:ext cx="9198864" cy="329184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0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349240"/>
            <a:ext cx="9198864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2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C19029B-E3E6-1F4D-FA22-F5BD874176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740A4B2-F740-621D-1480-FB55668AE4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1A48FF9-74DF-1DDE-C86D-58BAE32E8B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5" name="Straight Connector 31">
            <a:extLst>
              <a:ext uri="{FF2B5EF4-FFF2-40B4-BE49-F238E27FC236}">
                <a16:creationId xmlns:a16="http://schemas.microsoft.com/office/drawing/2014/main" id="{43E09413-BF03-4EDB-7DA9-C0CBF04FEE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2">
            <a:extLst>
              <a:ext uri="{FF2B5EF4-FFF2-40B4-BE49-F238E27FC236}">
                <a16:creationId xmlns:a16="http://schemas.microsoft.com/office/drawing/2014/main" id="{873150D4-24A2-988A-C893-A637A2FA9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026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1234440"/>
            <a:ext cx="8961120" cy="316992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4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1793" y="5540026"/>
            <a:ext cx="8961120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24B5ABA-190E-BEB5-573F-F64D2D575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FB98919-5529-CCFE-1092-A9D62454C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1631FAD-95BD-D50C-3496-63D8FB39DB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1" name="Straight Connector 31">
            <a:extLst>
              <a:ext uri="{FF2B5EF4-FFF2-40B4-BE49-F238E27FC236}">
                <a16:creationId xmlns:a16="http://schemas.microsoft.com/office/drawing/2014/main" id="{68B23DD3-BCFF-9795-0CA9-AE9401F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32">
            <a:extLst>
              <a:ext uri="{FF2B5EF4-FFF2-40B4-BE49-F238E27FC236}">
                <a16:creationId xmlns:a16="http://schemas.microsoft.com/office/drawing/2014/main" id="{535FCD9B-34CE-58F0-8CB6-B7CB1EEF8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9694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1919"/>
            <a:ext cx="10515600" cy="1132258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0961250B-543A-6F37-305B-5397B2D57B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4000" y="2115128"/>
            <a:ext cx="5157788" cy="390388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101C122A-4474-6AF3-590D-B93E5FF99B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64812" y="2115128"/>
            <a:ext cx="5183188" cy="390388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7404D35-FA36-303B-9506-3CD0CAF6E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ABACB02-8504-5F46-9D13-168C82E2B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F408501-24D6-36DD-2B2F-A53D1749A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2" name="Straight Connector 31">
            <a:extLst>
              <a:ext uri="{FF2B5EF4-FFF2-40B4-BE49-F238E27FC236}">
                <a16:creationId xmlns:a16="http://schemas.microsoft.com/office/drawing/2014/main" id="{6295426D-7EC9-29C7-0CAD-C64EF8184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692CB063-86B6-5775-3AD2-DF4E29DD1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551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8DB78E43-591B-FC77-A959-A64AB0D49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7870" y="383156"/>
            <a:ext cx="6022764" cy="3768220"/>
          </a:xfrm>
        </p:spPr>
        <p:txBody>
          <a:bodyPr anchor="b"/>
          <a:lstStyle>
            <a:lvl1pPr algn="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5093B11-F806-67DA-C9D7-48A738FD97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7870" y="4253117"/>
            <a:ext cx="6022764" cy="1174224"/>
          </a:xfrm>
        </p:spPr>
        <p:txBody>
          <a:bodyPr/>
          <a:lstStyle>
            <a:lvl1pPr marL="0" indent="0" algn="r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" name="Picture Placeholder 19">
            <a:extLst>
              <a:ext uri="{FF2B5EF4-FFF2-40B4-BE49-F238E27FC236}">
                <a16:creationId xmlns:a16="http://schemas.microsoft.com/office/drawing/2014/main" id="{70C32A11-D80D-8895-B299-F84B774E25E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700" y="-12700"/>
            <a:ext cx="5679347" cy="6875770"/>
          </a:xfrm>
          <a:custGeom>
            <a:avLst/>
            <a:gdLst>
              <a:gd name="connsiteX0" fmla="*/ 2855788 w 5679347"/>
              <a:gd name="connsiteY0" fmla="*/ 3447486 h 6875770"/>
              <a:gd name="connsiteX1" fmla="*/ 4251452 w 5679347"/>
              <a:gd name="connsiteY1" fmla="*/ 3447486 h 6875770"/>
              <a:gd name="connsiteX2" fmla="*/ 4251452 w 5679347"/>
              <a:gd name="connsiteY2" fmla="*/ 6864339 h 6875770"/>
              <a:gd name="connsiteX3" fmla="*/ 2855788 w 5679347"/>
              <a:gd name="connsiteY3" fmla="*/ 6864339 h 6875770"/>
              <a:gd name="connsiteX4" fmla="*/ 1427894 w 5679347"/>
              <a:gd name="connsiteY4" fmla="*/ 3447486 h 6875770"/>
              <a:gd name="connsiteX5" fmla="*/ 2823558 w 5679347"/>
              <a:gd name="connsiteY5" fmla="*/ 3447486 h 6875770"/>
              <a:gd name="connsiteX6" fmla="*/ 2823558 w 5679347"/>
              <a:gd name="connsiteY6" fmla="*/ 6864339 h 6875770"/>
              <a:gd name="connsiteX7" fmla="*/ 1427894 w 5679347"/>
              <a:gd name="connsiteY7" fmla="*/ 6864339 h 6875770"/>
              <a:gd name="connsiteX8" fmla="*/ 4283683 w 5679347"/>
              <a:gd name="connsiteY8" fmla="*/ 1442090 h 6875770"/>
              <a:gd name="connsiteX9" fmla="*/ 5001917 w 5679347"/>
              <a:gd name="connsiteY9" fmla="*/ 1442090 h 6875770"/>
              <a:gd name="connsiteX10" fmla="*/ 5098111 w 5679347"/>
              <a:gd name="connsiteY10" fmla="*/ 1451787 h 6875770"/>
              <a:gd name="connsiteX11" fmla="*/ 5679347 w 5679347"/>
              <a:gd name="connsiteY11" fmla="*/ 2164940 h 6875770"/>
              <a:gd name="connsiteX12" fmla="*/ 5679347 w 5679347"/>
              <a:gd name="connsiteY12" fmla="*/ 6875770 h 6875770"/>
              <a:gd name="connsiteX13" fmla="*/ 4283683 w 5679347"/>
              <a:gd name="connsiteY13" fmla="*/ 6875770 h 6875770"/>
              <a:gd name="connsiteX14" fmla="*/ 2855788 w 5679347"/>
              <a:gd name="connsiteY14" fmla="*/ 0 h 6875770"/>
              <a:gd name="connsiteX15" fmla="*/ 4251452 w 5679347"/>
              <a:gd name="connsiteY15" fmla="*/ 0 h 6875770"/>
              <a:gd name="connsiteX16" fmla="*/ 4251452 w 5679347"/>
              <a:gd name="connsiteY16" fmla="*/ 3416853 h 6875770"/>
              <a:gd name="connsiteX17" fmla="*/ 2855788 w 5679347"/>
              <a:gd name="connsiteY17" fmla="*/ 3416853 h 6875770"/>
              <a:gd name="connsiteX18" fmla="*/ 1427894 w 5679347"/>
              <a:gd name="connsiteY18" fmla="*/ 0 h 6875770"/>
              <a:gd name="connsiteX19" fmla="*/ 2823558 w 5679347"/>
              <a:gd name="connsiteY19" fmla="*/ 0 h 6875770"/>
              <a:gd name="connsiteX20" fmla="*/ 2823558 w 5679347"/>
              <a:gd name="connsiteY20" fmla="*/ 3416853 h 6875770"/>
              <a:gd name="connsiteX21" fmla="*/ 1427894 w 5679347"/>
              <a:gd name="connsiteY21" fmla="*/ 3416853 h 6875770"/>
              <a:gd name="connsiteX22" fmla="*/ 0 w 5679347"/>
              <a:gd name="connsiteY22" fmla="*/ 0 h 6875770"/>
              <a:gd name="connsiteX23" fmla="*/ 1395664 w 5679347"/>
              <a:gd name="connsiteY23" fmla="*/ 0 h 6875770"/>
              <a:gd name="connsiteX24" fmla="*/ 1395664 w 5679347"/>
              <a:gd name="connsiteY24" fmla="*/ 5433680 h 6875770"/>
              <a:gd name="connsiteX25" fmla="*/ 727933 w 5679347"/>
              <a:gd name="connsiteY25" fmla="*/ 5433680 h 6875770"/>
              <a:gd name="connsiteX26" fmla="*/ 581236 w 5679347"/>
              <a:gd name="connsiteY26" fmla="*/ 5418892 h 6875770"/>
              <a:gd name="connsiteX27" fmla="*/ 0 w 5679347"/>
              <a:gd name="connsiteY27" fmla="*/ 4705739 h 6875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679347" h="6875770">
                <a:moveTo>
                  <a:pt x="2855788" y="3447486"/>
                </a:moveTo>
                <a:lnTo>
                  <a:pt x="4251452" y="3447486"/>
                </a:lnTo>
                <a:lnTo>
                  <a:pt x="4251452" y="6864339"/>
                </a:lnTo>
                <a:lnTo>
                  <a:pt x="2855788" y="6864339"/>
                </a:lnTo>
                <a:close/>
                <a:moveTo>
                  <a:pt x="1427894" y="3447486"/>
                </a:moveTo>
                <a:lnTo>
                  <a:pt x="2823558" y="3447486"/>
                </a:lnTo>
                <a:lnTo>
                  <a:pt x="2823558" y="6864339"/>
                </a:lnTo>
                <a:lnTo>
                  <a:pt x="1427894" y="6864339"/>
                </a:lnTo>
                <a:close/>
                <a:moveTo>
                  <a:pt x="4283683" y="1442090"/>
                </a:moveTo>
                <a:lnTo>
                  <a:pt x="5001917" y="1442090"/>
                </a:lnTo>
                <a:lnTo>
                  <a:pt x="5098111" y="1451787"/>
                </a:lnTo>
                <a:cubicBezTo>
                  <a:pt x="5429822" y="1519665"/>
                  <a:pt x="5679347" y="1813163"/>
                  <a:pt x="5679347" y="2164940"/>
                </a:cubicBezTo>
                <a:lnTo>
                  <a:pt x="5679347" y="6875770"/>
                </a:lnTo>
                <a:lnTo>
                  <a:pt x="4283683" y="6875770"/>
                </a:lnTo>
                <a:close/>
                <a:moveTo>
                  <a:pt x="2855788" y="0"/>
                </a:moveTo>
                <a:lnTo>
                  <a:pt x="4251452" y="0"/>
                </a:lnTo>
                <a:lnTo>
                  <a:pt x="4251452" y="3416853"/>
                </a:lnTo>
                <a:lnTo>
                  <a:pt x="2855788" y="3416853"/>
                </a:lnTo>
                <a:close/>
                <a:moveTo>
                  <a:pt x="1427894" y="0"/>
                </a:moveTo>
                <a:lnTo>
                  <a:pt x="2823558" y="0"/>
                </a:lnTo>
                <a:lnTo>
                  <a:pt x="2823558" y="3416853"/>
                </a:lnTo>
                <a:lnTo>
                  <a:pt x="1427894" y="3416853"/>
                </a:lnTo>
                <a:close/>
                <a:moveTo>
                  <a:pt x="0" y="0"/>
                </a:moveTo>
                <a:lnTo>
                  <a:pt x="1395664" y="0"/>
                </a:lnTo>
                <a:lnTo>
                  <a:pt x="1395664" y="5433680"/>
                </a:lnTo>
                <a:lnTo>
                  <a:pt x="727933" y="5433680"/>
                </a:lnTo>
                <a:lnTo>
                  <a:pt x="581236" y="5418892"/>
                </a:lnTo>
                <a:cubicBezTo>
                  <a:pt x="249526" y="5351014"/>
                  <a:pt x="0" y="5057516"/>
                  <a:pt x="0" y="4705739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1274702A-06E8-AD73-62B2-B3A4A32E5DB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930785" y="5739518"/>
            <a:ext cx="1909848" cy="274320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70A1C19A-4E5E-C742-32A1-2115149FC1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A9A9E029-23F0-CEC4-BA46-3EEC97738E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900CB6-F919-93D0-C1AC-3EFB92BA75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114371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374" y="838988"/>
            <a:ext cx="10461626" cy="1143292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000" y="21429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86E5640-DE07-46FE-2EFB-FCD8C5238D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4000" y="2844801"/>
            <a:ext cx="5157788" cy="31742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4812" y="21429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0D5795C-6228-AA6F-1CF7-AD7010686B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64812" y="2844801"/>
            <a:ext cx="5183188" cy="31742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15B9C-3B12-7D73-101A-B7FF5D4562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95282CE-2FB9-AAD9-5683-E23E63D4438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607876E-CDDA-8EC2-D2D8-B041DA0D03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8" name="Straight Connector 31">
            <a:extLst>
              <a:ext uri="{FF2B5EF4-FFF2-40B4-BE49-F238E27FC236}">
                <a16:creationId xmlns:a16="http://schemas.microsoft.com/office/drawing/2014/main" id="{54FAAA69-6617-A985-B5BC-8A450B7E4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2">
            <a:extLst>
              <a:ext uri="{FF2B5EF4-FFF2-40B4-BE49-F238E27FC236}">
                <a16:creationId xmlns:a16="http://schemas.microsoft.com/office/drawing/2014/main" id="{F7CDD230-E1EB-AB97-AA97-B6811E8B3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24176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6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29006"/>
            <a:ext cx="10504000" cy="1101394"/>
          </a:xfr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8208A5D7-2403-1350-DEF6-007D02B92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29372" y="25990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A25D2A-079E-516D-CCAD-9201655031B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29139" y="2598738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BC32326B-44AF-69A5-8950-3E83EB14E4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2790" y="2076889"/>
            <a:ext cx="3530468" cy="739384"/>
          </a:xfrm>
        </p:spPr>
        <p:txBody>
          <a:bodyPr anchor="b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CCC11960-F75C-F63F-D4E4-8C19C5B8990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2792" y="2851360"/>
            <a:ext cx="3530466" cy="559032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19" name="Rectangle 40">
            <a:extLst>
              <a:ext uri="{FF2B5EF4-FFF2-40B4-BE49-F238E27FC236}">
                <a16:creationId xmlns:a16="http://schemas.microsoft.com/office/drawing/2014/main" id="{FF347C45-9CAA-BA8B-3731-BEB81073E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29372" y="392420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6CDFDE77-EF7F-9B62-D5CB-295BB8C3EBB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29139" y="3922159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290AD35-CF09-6504-D01E-4C05D706F1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2162" y="3407356"/>
            <a:ext cx="3530468" cy="739384"/>
          </a:xfrm>
        </p:spPr>
        <p:txBody>
          <a:bodyPr anchor="b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05368349-BD70-533F-1B19-8FD3F67FB75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2164" y="4181827"/>
            <a:ext cx="3530466" cy="559032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0" name="Rectangle 48">
            <a:extLst>
              <a:ext uri="{FF2B5EF4-FFF2-40B4-BE49-F238E27FC236}">
                <a16:creationId xmlns:a16="http://schemas.microsoft.com/office/drawing/2014/main" id="{CAC0BE5A-3FD4-01C0-EFCD-142421774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29372" y="5249415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67C06B3-86F3-BA14-C074-170923D252F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29139" y="5245581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49" name="Text Placeholder 10">
            <a:extLst>
              <a:ext uri="{FF2B5EF4-FFF2-40B4-BE49-F238E27FC236}">
                <a16:creationId xmlns:a16="http://schemas.microsoft.com/office/drawing/2014/main" id="{C7E3638A-E47B-2C16-051A-8CB00B9F895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2162" y="4732585"/>
            <a:ext cx="3530468" cy="739384"/>
          </a:xfrm>
        </p:spPr>
        <p:txBody>
          <a:bodyPr anchor="b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5A4CC468-3A85-49F0-099C-BC1F0F566DC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2164" y="5507056"/>
            <a:ext cx="3530466" cy="559032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3" name="Rectangle 89">
            <a:extLst>
              <a:ext uri="{FF2B5EF4-FFF2-40B4-BE49-F238E27FC236}">
                <a16:creationId xmlns:a16="http://schemas.microsoft.com/office/drawing/2014/main" id="{B592A1D3-2017-F169-B0A7-3173FF77C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81831" y="5249415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E5F3B0A-2795-1AB7-EDA7-048B8FFC180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181203" y="5245581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0F680350-5C6D-05CD-2861-1CBCFF6E39D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817532" y="4732585"/>
            <a:ext cx="3530468" cy="73938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66541D57-A12D-E924-D596-DE278CD7F4D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817534" y="5507056"/>
            <a:ext cx="3530466" cy="55903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2" name="Rectangle 81">
            <a:extLst>
              <a:ext uri="{FF2B5EF4-FFF2-40B4-BE49-F238E27FC236}">
                <a16:creationId xmlns:a16="http://schemas.microsoft.com/office/drawing/2014/main" id="{E8A6C772-C164-3CEA-A046-D9723CBD9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81831" y="392420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E73C2B03-4A5F-AABA-EC88-7F080083184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181203" y="3922160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05</a:t>
            </a:r>
            <a:endParaRPr lang="zh-CN" altLang="en-US"/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9EBEE5F4-6259-F130-927E-7FFB60A40FD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17532" y="3407356"/>
            <a:ext cx="3530468" cy="73938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66237AC4-EBD4-DD9E-69D9-8D385F6C75A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17534" y="4181827"/>
            <a:ext cx="3530466" cy="55903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1" name="Rectangle 56">
            <a:extLst>
              <a:ext uri="{FF2B5EF4-FFF2-40B4-BE49-F238E27FC236}">
                <a16:creationId xmlns:a16="http://schemas.microsoft.com/office/drawing/2014/main" id="{3C5137EE-3743-D56F-8A63-2370A4C0D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81831" y="25990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5DB5C80C-26F8-0C95-154F-6DEEEDB3237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181203" y="2598738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06</a:t>
            </a:r>
            <a:endParaRPr lang="zh-CN" altLang="en-US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1580A2FB-D18E-CCE5-D7D5-AB29B0225C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18160" y="2076889"/>
            <a:ext cx="3530468" cy="73938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8B832846-EB9F-5EFA-F397-ED05D7CD5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18162" y="2851360"/>
            <a:ext cx="3530466" cy="55903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0B4CA34A-70A6-28B9-6E95-DFAAFE588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3CF4D40-3350-82F9-020E-252774AD81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4E27F63-E2E4-6C68-FD7F-46614FECBA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sp>
        <p:nvSpPr>
          <p:cNvPr id="24" name="Oval 14">
            <a:extLst>
              <a:ext uri="{FF2B5EF4-FFF2-40B4-BE49-F238E27FC236}">
                <a16:creationId xmlns:a16="http://schemas.microsoft.com/office/drawing/2014/main" id="{6F924045-417C-C278-4D5D-0671DFFEA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96307" y="2769072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5" name="Oval 42">
            <a:extLst>
              <a:ext uri="{FF2B5EF4-FFF2-40B4-BE49-F238E27FC236}">
                <a16:creationId xmlns:a16="http://schemas.microsoft.com/office/drawing/2014/main" id="{5BC3F4C5-4FB3-F517-627A-E393C3CE2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96307" y="4094196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6" name="Oval 50">
            <a:extLst>
              <a:ext uri="{FF2B5EF4-FFF2-40B4-BE49-F238E27FC236}">
                <a16:creationId xmlns:a16="http://schemas.microsoft.com/office/drawing/2014/main" id="{1B466D3D-3E71-2F97-7F18-51F8A46E4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42873" y="5419411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" name="Oval 58">
            <a:extLst>
              <a:ext uri="{FF2B5EF4-FFF2-40B4-BE49-F238E27FC236}">
                <a16:creationId xmlns:a16="http://schemas.microsoft.com/office/drawing/2014/main" id="{00CD6578-9EEA-5E52-3E03-6000B3C4C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926073" y="2769072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8" name="Oval 83">
            <a:extLst>
              <a:ext uri="{FF2B5EF4-FFF2-40B4-BE49-F238E27FC236}">
                <a16:creationId xmlns:a16="http://schemas.microsoft.com/office/drawing/2014/main" id="{CD7CB540-1BF1-F1AC-AE10-C8B626E0A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926073" y="4094196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9" name="Oval 91">
            <a:extLst>
              <a:ext uri="{FF2B5EF4-FFF2-40B4-BE49-F238E27FC236}">
                <a16:creationId xmlns:a16="http://schemas.microsoft.com/office/drawing/2014/main" id="{B18690F7-0CC3-4A81-2333-82F551900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879507" y="5419411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0" name="Freeform: Shape 8">
            <a:extLst>
              <a:ext uri="{FF2B5EF4-FFF2-40B4-BE49-F238E27FC236}">
                <a16:creationId xmlns:a16="http://schemas.microsoft.com/office/drawing/2014/main" id="{2AD7E1B5-43F5-AA4B-C9F4-7A7B6668F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5160311" y="2094269"/>
            <a:ext cx="1831860" cy="3988301"/>
          </a:xfrm>
          <a:custGeom>
            <a:avLst/>
            <a:gdLst>
              <a:gd name="connsiteX0" fmla="*/ 1134319 w 2268638"/>
              <a:gd name="connsiteY0" fmla="*/ 0 h 5034987"/>
              <a:gd name="connsiteX1" fmla="*/ 2268638 w 2268638"/>
              <a:gd name="connsiteY1" fmla="*/ 1134319 h 5034987"/>
              <a:gd name="connsiteX2" fmla="*/ 2268637 w 2268638"/>
              <a:gd name="connsiteY2" fmla="*/ 5034987 h 5034987"/>
              <a:gd name="connsiteX3" fmla="*/ 0 w 2268638"/>
              <a:gd name="connsiteY3" fmla="*/ 5034987 h 5034987"/>
              <a:gd name="connsiteX4" fmla="*/ 0 w 2268638"/>
              <a:gd name="connsiteY4" fmla="*/ 1134319 h 5034987"/>
              <a:gd name="connsiteX5" fmla="*/ 1134319 w 2268638"/>
              <a:gd name="connsiteY5" fmla="*/ 0 h 5034987"/>
              <a:gd name="connsiteX0" fmla="*/ 1134319 w 2268638"/>
              <a:gd name="connsiteY0" fmla="*/ 0 h 5034987"/>
              <a:gd name="connsiteX1" fmla="*/ 2268638 w 2268638"/>
              <a:gd name="connsiteY1" fmla="*/ 1134319 h 5034987"/>
              <a:gd name="connsiteX2" fmla="*/ 2268637 w 2268638"/>
              <a:gd name="connsiteY2" fmla="*/ 5034987 h 5034987"/>
              <a:gd name="connsiteX3" fmla="*/ 486137 w 2268638"/>
              <a:gd name="connsiteY3" fmla="*/ 5023412 h 5034987"/>
              <a:gd name="connsiteX4" fmla="*/ 0 w 2268638"/>
              <a:gd name="connsiteY4" fmla="*/ 5034987 h 5034987"/>
              <a:gd name="connsiteX5" fmla="*/ 0 w 2268638"/>
              <a:gd name="connsiteY5" fmla="*/ 1134319 h 5034987"/>
              <a:gd name="connsiteX6" fmla="*/ 1134319 w 2268638"/>
              <a:gd name="connsiteY6" fmla="*/ 0 h 5034987"/>
              <a:gd name="connsiteX0" fmla="*/ 486137 w 2268638"/>
              <a:gd name="connsiteY0" fmla="*/ 5023412 h 5114852"/>
              <a:gd name="connsiteX1" fmla="*/ 0 w 2268638"/>
              <a:gd name="connsiteY1" fmla="*/ 5034987 h 5114852"/>
              <a:gd name="connsiteX2" fmla="*/ 0 w 2268638"/>
              <a:gd name="connsiteY2" fmla="*/ 1134319 h 5114852"/>
              <a:gd name="connsiteX3" fmla="*/ 1134319 w 2268638"/>
              <a:gd name="connsiteY3" fmla="*/ 0 h 5114852"/>
              <a:gd name="connsiteX4" fmla="*/ 2268638 w 2268638"/>
              <a:gd name="connsiteY4" fmla="*/ 1134319 h 5114852"/>
              <a:gd name="connsiteX5" fmla="*/ 2268637 w 2268638"/>
              <a:gd name="connsiteY5" fmla="*/ 5034987 h 5114852"/>
              <a:gd name="connsiteX6" fmla="*/ 577577 w 2268638"/>
              <a:gd name="connsiteY6" fmla="*/ 5114852 h 5114852"/>
              <a:gd name="connsiteX0" fmla="*/ 486137 w 2268638"/>
              <a:gd name="connsiteY0" fmla="*/ 5023412 h 5034987"/>
              <a:gd name="connsiteX1" fmla="*/ 0 w 2268638"/>
              <a:gd name="connsiteY1" fmla="*/ 5034987 h 5034987"/>
              <a:gd name="connsiteX2" fmla="*/ 0 w 2268638"/>
              <a:gd name="connsiteY2" fmla="*/ 1134319 h 5034987"/>
              <a:gd name="connsiteX3" fmla="*/ 1134319 w 2268638"/>
              <a:gd name="connsiteY3" fmla="*/ 0 h 5034987"/>
              <a:gd name="connsiteX4" fmla="*/ 2268638 w 2268638"/>
              <a:gd name="connsiteY4" fmla="*/ 1134319 h 5034987"/>
              <a:gd name="connsiteX5" fmla="*/ 2268637 w 2268638"/>
              <a:gd name="connsiteY5" fmla="*/ 5034987 h 5034987"/>
              <a:gd name="connsiteX0" fmla="*/ 0 w 2268638"/>
              <a:gd name="connsiteY0" fmla="*/ 5034987 h 5034987"/>
              <a:gd name="connsiteX1" fmla="*/ 0 w 2268638"/>
              <a:gd name="connsiteY1" fmla="*/ 1134319 h 5034987"/>
              <a:gd name="connsiteX2" fmla="*/ 1134319 w 2268638"/>
              <a:gd name="connsiteY2" fmla="*/ 0 h 5034987"/>
              <a:gd name="connsiteX3" fmla="*/ 2268638 w 2268638"/>
              <a:gd name="connsiteY3" fmla="*/ 1134319 h 5034987"/>
              <a:gd name="connsiteX4" fmla="*/ 2268637 w 2268638"/>
              <a:gd name="connsiteY4" fmla="*/ 5034987 h 503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8638" h="5034987">
                <a:moveTo>
                  <a:pt x="0" y="5034987"/>
                </a:moveTo>
                <a:lnTo>
                  <a:pt x="0" y="1134319"/>
                </a:lnTo>
                <a:cubicBezTo>
                  <a:pt x="0" y="507852"/>
                  <a:pt x="507852" y="0"/>
                  <a:pt x="1134319" y="0"/>
                </a:cubicBezTo>
                <a:cubicBezTo>
                  <a:pt x="1760786" y="0"/>
                  <a:pt x="2268638" y="507852"/>
                  <a:pt x="2268638" y="1134319"/>
                </a:cubicBezTo>
                <a:cubicBezTo>
                  <a:pt x="2268638" y="2434542"/>
                  <a:pt x="2268637" y="3734764"/>
                  <a:pt x="2268637" y="5034987"/>
                </a:cubicBezTo>
              </a:path>
            </a:pathLst>
          </a:custGeom>
          <a:noFill/>
          <a:ln>
            <a:solidFill>
              <a:schemeClr val="tx1">
                <a:alpha val="40000"/>
              </a:schemeClr>
            </a:solidFill>
            <a:prstDash val="dash"/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34" name="Straight Connector 31">
            <a:extLst>
              <a:ext uri="{FF2B5EF4-FFF2-40B4-BE49-F238E27FC236}">
                <a16:creationId xmlns:a16="http://schemas.microsoft.com/office/drawing/2014/main" id="{170072F3-485C-71D2-6614-C68EABC5F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2">
            <a:extLst>
              <a:ext uri="{FF2B5EF4-FFF2-40B4-BE49-F238E27FC236}">
                <a16:creationId xmlns:a16="http://schemas.microsoft.com/office/drawing/2014/main" id="{2CED45EB-CA8D-2EBD-0965-E6FEC4272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71335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2013" y="835983"/>
            <a:ext cx="10504000" cy="1101394"/>
          </a:xfrm>
        </p:spPr>
        <p:txBody>
          <a:bodyPr anchor="b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C3AD345-5725-4194-30F5-9464DB0F892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122685" y="2400057"/>
            <a:ext cx="1574806" cy="1749956"/>
          </a:xfrm>
          <a:custGeom>
            <a:avLst/>
            <a:gdLst>
              <a:gd name="connsiteX0" fmla="*/ 0 w 1574806"/>
              <a:gd name="connsiteY0" fmla="*/ 0 h 1749956"/>
              <a:gd name="connsiteX1" fmla="*/ 1574806 w 1574806"/>
              <a:gd name="connsiteY1" fmla="*/ 0 h 1749956"/>
              <a:gd name="connsiteX2" fmla="*/ 1574805 w 1574806"/>
              <a:gd name="connsiteY2" fmla="*/ 962553 h 1749956"/>
              <a:gd name="connsiteX3" fmla="*/ 787402 w 1574806"/>
              <a:gd name="connsiteY3" fmla="*/ 1749956 h 1749956"/>
              <a:gd name="connsiteX4" fmla="*/ 787403 w 1574806"/>
              <a:gd name="connsiteY4" fmla="*/ 1749955 h 1749956"/>
              <a:gd name="connsiteX5" fmla="*/ 0 w 1574806"/>
              <a:gd name="connsiteY5" fmla="*/ 962552 h 174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4806" h="1749956">
                <a:moveTo>
                  <a:pt x="0" y="0"/>
                </a:moveTo>
                <a:lnTo>
                  <a:pt x="1574806" y="0"/>
                </a:lnTo>
                <a:lnTo>
                  <a:pt x="1574805" y="962553"/>
                </a:lnTo>
                <a:cubicBezTo>
                  <a:pt x="1574805" y="1397424"/>
                  <a:pt x="1222273" y="1749956"/>
                  <a:pt x="787402" y="1749956"/>
                </a:cubicBezTo>
                <a:lnTo>
                  <a:pt x="787403" y="1749955"/>
                </a:lnTo>
                <a:cubicBezTo>
                  <a:pt x="352532" y="1749955"/>
                  <a:pt x="0" y="1397423"/>
                  <a:pt x="0" y="96255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F0B2A43A-4011-3150-37FF-CDAA00D1FC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6250" y="4179296"/>
            <a:ext cx="2247677" cy="645155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3CF7AD25-AB7B-EDB3-88D7-930BD82D998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6250" y="4918684"/>
            <a:ext cx="2247676" cy="1319899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CA43D5B7-B43F-3988-E9BA-9EC6DD74C15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877948" y="2400057"/>
            <a:ext cx="1574806" cy="1749956"/>
          </a:xfrm>
          <a:custGeom>
            <a:avLst/>
            <a:gdLst>
              <a:gd name="connsiteX0" fmla="*/ 0 w 1574806"/>
              <a:gd name="connsiteY0" fmla="*/ 0 h 1749956"/>
              <a:gd name="connsiteX1" fmla="*/ 1574806 w 1574806"/>
              <a:gd name="connsiteY1" fmla="*/ 0 h 1749956"/>
              <a:gd name="connsiteX2" fmla="*/ 1574805 w 1574806"/>
              <a:gd name="connsiteY2" fmla="*/ 962553 h 1749956"/>
              <a:gd name="connsiteX3" fmla="*/ 787402 w 1574806"/>
              <a:gd name="connsiteY3" fmla="*/ 1749956 h 1749956"/>
              <a:gd name="connsiteX4" fmla="*/ 787403 w 1574806"/>
              <a:gd name="connsiteY4" fmla="*/ 1749955 h 1749956"/>
              <a:gd name="connsiteX5" fmla="*/ 0 w 1574806"/>
              <a:gd name="connsiteY5" fmla="*/ 962552 h 174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4806" h="1749956">
                <a:moveTo>
                  <a:pt x="0" y="0"/>
                </a:moveTo>
                <a:lnTo>
                  <a:pt x="1574806" y="0"/>
                </a:lnTo>
                <a:lnTo>
                  <a:pt x="1574805" y="962553"/>
                </a:lnTo>
                <a:cubicBezTo>
                  <a:pt x="1574805" y="1397424"/>
                  <a:pt x="1222273" y="1749956"/>
                  <a:pt x="787402" y="1749956"/>
                </a:cubicBezTo>
                <a:lnTo>
                  <a:pt x="787403" y="1749955"/>
                </a:lnTo>
                <a:cubicBezTo>
                  <a:pt x="352532" y="1749955"/>
                  <a:pt x="0" y="1397423"/>
                  <a:pt x="0" y="96255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C28D490E-BCD9-F5BD-3001-E54CAE5488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46046" y="4179296"/>
            <a:ext cx="2247677" cy="645155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2E90F1AF-FABC-69A4-57F9-02FEEC2D804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46046" y="4918684"/>
            <a:ext cx="2247676" cy="1319899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A248B268-9019-F21D-A6D5-820E2928E5F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633211" y="2400057"/>
            <a:ext cx="1574806" cy="1749956"/>
          </a:xfrm>
          <a:custGeom>
            <a:avLst/>
            <a:gdLst>
              <a:gd name="connsiteX0" fmla="*/ 0 w 1574806"/>
              <a:gd name="connsiteY0" fmla="*/ 0 h 1749956"/>
              <a:gd name="connsiteX1" fmla="*/ 1574806 w 1574806"/>
              <a:gd name="connsiteY1" fmla="*/ 0 h 1749956"/>
              <a:gd name="connsiteX2" fmla="*/ 1574805 w 1574806"/>
              <a:gd name="connsiteY2" fmla="*/ 962553 h 1749956"/>
              <a:gd name="connsiteX3" fmla="*/ 787402 w 1574806"/>
              <a:gd name="connsiteY3" fmla="*/ 1749956 h 1749956"/>
              <a:gd name="connsiteX4" fmla="*/ 787403 w 1574806"/>
              <a:gd name="connsiteY4" fmla="*/ 1749955 h 1749956"/>
              <a:gd name="connsiteX5" fmla="*/ 0 w 1574806"/>
              <a:gd name="connsiteY5" fmla="*/ 962552 h 174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4806" h="1749956">
                <a:moveTo>
                  <a:pt x="0" y="0"/>
                </a:moveTo>
                <a:lnTo>
                  <a:pt x="1574806" y="0"/>
                </a:lnTo>
                <a:lnTo>
                  <a:pt x="1574805" y="962553"/>
                </a:lnTo>
                <a:cubicBezTo>
                  <a:pt x="1574805" y="1397424"/>
                  <a:pt x="1222273" y="1749956"/>
                  <a:pt x="787402" y="1749956"/>
                </a:cubicBezTo>
                <a:lnTo>
                  <a:pt x="787403" y="1749955"/>
                </a:lnTo>
                <a:cubicBezTo>
                  <a:pt x="352532" y="1749955"/>
                  <a:pt x="0" y="1397423"/>
                  <a:pt x="0" y="96255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ACC85C39-CD2C-6707-E229-98AD380D0A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2143" y="4179296"/>
            <a:ext cx="2247677" cy="645155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A5BCFE58-E213-AF4E-97E9-0F38693F3E9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02143" y="4918684"/>
            <a:ext cx="2247676" cy="1319899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526F3044-7765-F477-D32C-4962CDBB295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388473" y="2400057"/>
            <a:ext cx="1574806" cy="1749956"/>
          </a:xfrm>
          <a:custGeom>
            <a:avLst/>
            <a:gdLst>
              <a:gd name="connsiteX0" fmla="*/ 0 w 1574806"/>
              <a:gd name="connsiteY0" fmla="*/ 0 h 1749956"/>
              <a:gd name="connsiteX1" fmla="*/ 1574806 w 1574806"/>
              <a:gd name="connsiteY1" fmla="*/ 0 h 1749956"/>
              <a:gd name="connsiteX2" fmla="*/ 1574805 w 1574806"/>
              <a:gd name="connsiteY2" fmla="*/ 962553 h 1749956"/>
              <a:gd name="connsiteX3" fmla="*/ 787402 w 1574806"/>
              <a:gd name="connsiteY3" fmla="*/ 1749956 h 1749956"/>
              <a:gd name="connsiteX4" fmla="*/ 787403 w 1574806"/>
              <a:gd name="connsiteY4" fmla="*/ 1749955 h 1749956"/>
              <a:gd name="connsiteX5" fmla="*/ 0 w 1574806"/>
              <a:gd name="connsiteY5" fmla="*/ 962552 h 174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4806" h="1749956">
                <a:moveTo>
                  <a:pt x="0" y="0"/>
                </a:moveTo>
                <a:lnTo>
                  <a:pt x="1574806" y="0"/>
                </a:lnTo>
                <a:lnTo>
                  <a:pt x="1574805" y="962553"/>
                </a:lnTo>
                <a:cubicBezTo>
                  <a:pt x="1574805" y="1397424"/>
                  <a:pt x="1222273" y="1749956"/>
                  <a:pt x="787402" y="1749956"/>
                </a:cubicBezTo>
                <a:lnTo>
                  <a:pt x="787403" y="1749955"/>
                </a:lnTo>
                <a:cubicBezTo>
                  <a:pt x="352532" y="1749955"/>
                  <a:pt x="0" y="1397423"/>
                  <a:pt x="0" y="96255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A098182F-B410-1A03-C48A-02C44658BDA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071564" y="4179296"/>
            <a:ext cx="2247677" cy="645155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DF18BA57-4ECA-6719-5A69-A5A04C9F22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71564" y="4918684"/>
            <a:ext cx="2247676" cy="1319899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4F9CFA80-D4AA-3368-BD6D-83BCAE936C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A3242F8-9F2E-AD2D-10CD-37A53D94FF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31078A5-5A4A-623A-01B6-2AAAAF90E9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8" name="Straight Connector 14">
            <a:extLst>
              <a:ext uri="{FF2B5EF4-FFF2-40B4-BE49-F238E27FC236}">
                <a16:creationId xmlns:a16="http://schemas.microsoft.com/office/drawing/2014/main" id="{31074CC2-5937-AFC8-1A1A-7A015DAE7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282042" y="2210847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5">
            <a:extLst>
              <a:ext uri="{FF2B5EF4-FFF2-40B4-BE49-F238E27FC236}">
                <a16:creationId xmlns:a16="http://schemas.microsoft.com/office/drawing/2014/main" id="{64DE9D23-BE63-F4BA-C094-88F0662C2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41804" y="2210847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6">
            <a:extLst>
              <a:ext uri="{FF2B5EF4-FFF2-40B4-BE49-F238E27FC236}">
                <a16:creationId xmlns:a16="http://schemas.microsoft.com/office/drawing/2014/main" id="{EE609DF1-B11E-F16C-4627-773F9ED60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801566" y="2210847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1">
            <a:extLst>
              <a:ext uri="{FF2B5EF4-FFF2-40B4-BE49-F238E27FC236}">
                <a16:creationId xmlns:a16="http://schemas.microsoft.com/office/drawing/2014/main" id="{4489C308-841C-D2A7-8515-411CB0168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2">
            <a:extLst>
              <a:ext uri="{FF2B5EF4-FFF2-40B4-BE49-F238E27FC236}">
                <a16:creationId xmlns:a16="http://schemas.microsoft.com/office/drawing/2014/main" id="{B60E0D5B-082D-4EB9-B1D4-EF2D236B0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2">
            <a:extLst>
              <a:ext uri="{FF2B5EF4-FFF2-40B4-BE49-F238E27FC236}">
                <a16:creationId xmlns:a16="http://schemas.microsoft.com/office/drawing/2014/main" id="{5B814A6C-6187-44A9-CE55-07E0F6A33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1">
            <a:extLst>
              <a:ext uri="{FF2B5EF4-FFF2-40B4-BE49-F238E27FC236}">
                <a16:creationId xmlns:a16="http://schemas.microsoft.com/office/drawing/2014/main" id="{CCF56FCA-E9F5-CED2-901F-8A806CBEC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46197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41447"/>
            <a:ext cx="10504000" cy="1101394"/>
          </a:xfr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D7EF3883-1825-BE98-6A0D-E5F37120BEC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79810" y="2486482"/>
            <a:ext cx="4338570" cy="739384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9B5B1545-4ACF-EE87-EB8A-9B9EA972A53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179812" y="3237946"/>
            <a:ext cx="4338568" cy="806939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356766D-F5E2-7904-2225-4694EA48833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79810" y="4181052"/>
            <a:ext cx="4338570" cy="739384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47425909-B584-C128-E335-0223B010439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179812" y="4932516"/>
            <a:ext cx="4338568" cy="806939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FBF39DC5-6867-0012-C4D0-DEE4708FC8E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673618" y="2453583"/>
            <a:ext cx="4338570" cy="739384"/>
          </a:xfr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1B999FF2-3B3C-CAE5-8C40-0534622067F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73618" y="3205047"/>
            <a:ext cx="4338568" cy="806939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7278CD6C-407A-4526-79EE-4485678B97A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673618" y="4148153"/>
            <a:ext cx="4338570" cy="739384"/>
          </a:xfr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CAD15B38-6459-7007-6121-FBC970B5333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673618" y="4899617"/>
            <a:ext cx="4338568" cy="806939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D31E811-3CD5-0EFF-DE01-1A00973F08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29B724C-47BD-4F2A-3B9E-0708E9CC80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C7665F0-017D-E5C3-9424-10E68875DA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34" name="Straight Connector 31">
            <a:extLst>
              <a:ext uri="{FF2B5EF4-FFF2-40B4-BE49-F238E27FC236}">
                <a16:creationId xmlns:a16="http://schemas.microsoft.com/office/drawing/2014/main" id="{05921472-2B94-11CA-0EA0-AF6AEF589F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2">
            <a:extLst>
              <a:ext uri="{FF2B5EF4-FFF2-40B4-BE49-F238E27FC236}">
                <a16:creationId xmlns:a16="http://schemas.microsoft.com/office/drawing/2014/main" id="{03DC96CF-757E-BC05-38D0-8715C9F69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2">
            <a:extLst>
              <a:ext uri="{FF2B5EF4-FFF2-40B4-BE49-F238E27FC236}">
                <a16:creationId xmlns:a16="http://schemas.microsoft.com/office/drawing/2014/main" id="{237CA06D-1180-342A-AFB2-C32BF9EEB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1">
            <a:extLst>
              <a:ext uri="{FF2B5EF4-FFF2-40B4-BE49-F238E27FC236}">
                <a16:creationId xmlns:a16="http://schemas.microsoft.com/office/drawing/2014/main" id="{62DA1D6D-422E-EEDA-8DC9-5C5EAC473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840308-043D-3A53-DA0F-093E337CA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68068" y="4071131"/>
            <a:ext cx="90558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6E90AB7-76A7-3140-4836-F21F777202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598756"/>
            <a:ext cx="0" cy="3272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35277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8">
            <a:extLst>
              <a:ext uri="{FF2B5EF4-FFF2-40B4-BE49-F238E27FC236}">
                <a16:creationId xmlns:a16="http://schemas.microsoft.com/office/drawing/2014/main" id="{312063DD-D3D1-D48D-11EA-EDAC9FBAC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7048" y="2586118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7" name="Rectangle 40">
            <a:extLst>
              <a:ext uri="{FF2B5EF4-FFF2-40B4-BE49-F238E27FC236}">
                <a16:creationId xmlns:a16="http://schemas.microsoft.com/office/drawing/2014/main" id="{4C921615-3B06-6595-B602-0F0849223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7048" y="3548489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8" name="Rectangle 48">
            <a:extLst>
              <a:ext uri="{FF2B5EF4-FFF2-40B4-BE49-F238E27FC236}">
                <a16:creationId xmlns:a16="http://schemas.microsoft.com/office/drawing/2014/main" id="{E9E2CA2E-652A-8147-2CBE-16BDA0723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7048" y="4504513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9" name="Rectangle 89">
            <a:extLst>
              <a:ext uri="{FF2B5EF4-FFF2-40B4-BE49-F238E27FC236}">
                <a16:creationId xmlns:a16="http://schemas.microsoft.com/office/drawing/2014/main" id="{1DF87C2B-8C15-4832-1A18-30D66F9D5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7048" y="5473231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048" y="481646"/>
            <a:ext cx="7016816" cy="1642534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87DD0197-E213-DF84-42CD-9887AC3B20D5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74559" y="1660358"/>
            <a:ext cx="3284621" cy="4393308"/>
          </a:xfrm>
          <a:custGeom>
            <a:avLst/>
            <a:gdLst>
              <a:gd name="connsiteX0" fmla="*/ 0 w 3284621"/>
              <a:gd name="connsiteY0" fmla="*/ 0 h 4393308"/>
              <a:gd name="connsiteX1" fmla="*/ 3284621 w 3284621"/>
              <a:gd name="connsiteY1" fmla="*/ 0 h 4393308"/>
              <a:gd name="connsiteX2" fmla="*/ 3284621 w 3284621"/>
              <a:gd name="connsiteY2" fmla="*/ 3448155 h 4393308"/>
              <a:gd name="connsiteX3" fmla="*/ 2529949 w 3284621"/>
              <a:gd name="connsiteY3" fmla="*/ 4374107 h 4393308"/>
              <a:gd name="connsiteX4" fmla="*/ 2339477 w 3284621"/>
              <a:gd name="connsiteY4" fmla="*/ 4393308 h 4393308"/>
              <a:gd name="connsiteX5" fmla="*/ 0 w 3284621"/>
              <a:gd name="connsiteY5" fmla="*/ 4393308 h 439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84621" h="4393308">
                <a:moveTo>
                  <a:pt x="0" y="0"/>
                </a:moveTo>
                <a:lnTo>
                  <a:pt x="3284621" y="0"/>
                </a:lnTo>
                <a:lnTo>
                  <a:pt x="3284621" y="3448155"/>
                </a:lnTo>
                <a:cubicBezTo>
                  <a:pt x="3284621" y="3904900"/>
                  <a:pt x="2960639" y="4285975"/>
                  <a:pt x="2529949" y="4374107"/>
                </a:cubicBezTo>
                <a:lnTo>
                  <a:pt x="2339477" y="4393308"/>
                </a:lnTo>
                <a:lnTo>
                  <a:pt x="0" y="439330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0AA0A21-9643-792E-B40A-5DB89874EBD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699627" y="2583005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BB4B5D46-5C52-2DA2-8089-EA46733694B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71558" y="2528003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2A504FA2-31FE-468B-69A7-13D5BA10A66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71557" y="2846802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2356F2BD-7A25-B79B-656B-55AA898FA31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99627" y="3545436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008D75F3-D873-218C-C569-C3DBD13C44E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371558" y="3476717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A37C09B9-3E6B-9A4E-4AA0-F5217106EA6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371557" y="3795516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47D3529-314A-3D85-945A-77F8AFC1051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699627" y="4507867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CBE0DD6D-C751-78D6-C3E6-B5A77EC802E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371558" y="4425427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CDDB38E9-51B6-8E45-20E9-889F943BBB5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371557" y="4744226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979B2345-6BEF-29F4-02D1-5CE78871ABF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99627" y="5470299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4751958F-7DE9-CA8B-AD8C-3B50910872C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371558" y="5375724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FC535E19-3BFE-726B-0921-3D3C814BB8A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371557" y="5694523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613182C9-E43B-4F41-1699-C6BD1ACD71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9C277D2-123D-59B7-B6D8-233FA49BB4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8AE435D-BDC8-3958-F039-8FE4CF1869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7" name="Straight Connector 31">
            <a:extLst>
              <a:ext uri="{FF2B5EF4-FFF2-40B4-BE49-F238E27FC236}">
                <a16:creationId xmlns:a16="http://schemas.microsoft.com/office/drawing/2014/main" id="{50484DEC-5F3C-C8B6-FF32-A87C00F2A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54978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32">
            <a:extLst>
              <a:ext uri="{FF2B5EF4-FFF2-40B4-BE49-F238E27FC236}">
                <a16:creationId xmlns:a16="http://schemas.microsoft.com/office/drawing/2014/main" id="{71BB0B2E-198F-B445-B5B4-A2D4125BA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89098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194" y="664753"/>
            <a:ext cx="10404806" cy="1336218"/>
          </a:xfrm>
        </p:spPr>
        <p:txBody>
          <a:bodyPr/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" name="Text Placeholder 1">
            <a:extLst>
              <a:ext uri="{FF2B5EF4-FFF2-40B4-BE49-F238E27FC236}">
                <a16:creationId xmlns:a16="http://schemas.microsoft.com/office/drawing/2014/main" id="{A28BEF0A-3979-E72C-A4EE-5F1F637674D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38153" y="2421470"/>
            <a:ext cx="2136022" cy="1161167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420A46D8-C1DF-89B6-4A51-7FEB6D1AB11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8153" y="3799384"/>
            <a:ext cx="2129153" cy="1574154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2558D232-6427-2E85-B213-F223738026B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679357" y="2433696"/>
            <a:ext cx="2136022" cy="1161167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0645D0BC-A9DA-E12F-8E3A-D92E84DFAE4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679357" y="3805737"/>
            <a:ext cx="2129153" cy="1574154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endParaRPr lang="en-US"/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C29BC67B-8DB8-ED49-A71F-203D191FFC6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421374" y="2433696"/>
            <a:ext cx="2136022" cy="1161167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5A65D9FC-079A-41A1-AD63-4FC557FAFE4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421374" y="3799384"/>
            <a:ext cx="2129153" cy="1574154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endParaRPr lang="en-US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35C612D0-E6BA-201C-B813-2AF097C4451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163391" y="2433696"/>
            <a:ext cx="2136022" cy="1161167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40A4EBF8-90AB-2AD7-7DE7-28533F6841D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163391" y="3799384"/>
            <a:ext cx="2129153" cy="1574154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53E57881-0F22-B028-F6F5-D6CC95E7B6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9CDC47F-058C-1544-C172-0CF7FD50F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013B132-4B65-6444-B551-EFCA3C00F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7" name="Straight Connector 31">
            <a:extLst>
              <a:ext uri="{FF2B5EF4-FFF2-40B4-BE49-F238E27FC236}">
                <a16:creationId xmlns:a16="http://schemas.microsoft.com/office/drawing/2014/main" id="{9737AD9D-036B-D686-E1F7-D96BA9CE4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32">
            <a:extLst>
              <a:ext uri="{FF2B5EF4-FFF2-40B4-BE49-F238E27FC236}">
                <a16:creationId xmlns:a16="http://schemas.microsoft.com/office/drawing/2014/main" id="{31C53475-91B5-C2EE-3B43-0929FF08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2">
            <a:extLst>
              <a:ext uri="{FF2B5EF4-FFF2-40B4-BE49-F238E27FC236}">
                <a16:creationId xmlns:a16="http://schemas.microsoft.com/office/drawing/2014/main" id="{9DD4FCC2-EFD7-465D-BCEC-F58C8C879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31">
            <a:extLst>
              <a:ext uri="{FF2B5EF4-FFF2-40B4-BE49-F238E27FC236}">
                <a16:creationId xmlns:a16="http://schemas.microsoft.com/office/drawing/2014/main" id="{CC192184-488F-FD72-3C76-41CA9EA4F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4">
            <a:extLst>
              <a:ext uri="{FF2B5EF4-FFF2-40B4-BE49-F238E27FC236}">
                <a16:creationId xmlns:a16="http://schemas.microsoft.com/office/drawing/2014/main" id="{5842CD27-CDAB-FAF1-4CE8-A5000A356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77173" y="2421470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15">
            <a:extLst>
              <a:ext uri="{FF2B5EF4-FFF2-40B4-BE49-F238E27FC236}">
                <a16:creationId xmlns:a16="http://schemas.microsoft.com/office/drawing/2014/main" id="{935411DC-B457-41AD-D330-F241093DB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119191" y="2421470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16">
            <a:extLst>
              <a:ext uri="{FF2B5EF4-FFF2-40B4-BE49-F238E27FC236}">
                <a16:creationId xmlns:a16="http://schemas.microsoft.com/office/drawing/2014/main" id="{792ABE52-35D0-6CC6-55AA-1493BF6FB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861209" y="2421470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60587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8">
            <a:extLst>
              <a:ext uri="{FF2B5EF4-FFF2-40B4-BE49-F238E27FC236}">
                <a16:creationId xmlns:a16="http://schemas.microsoft.com/office/drawing/2014/main" id="{F219FF9B-2AB2-FF14-1C42-267613829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775436" y="2886571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0" name="Rectangle 40">
            <a:extLst>
              <a:ext uri="{FF2B5EF4-FFF2-40B4-BE49-F238E27FC236}">
                <a16:creationId xmlns:a16="http://schemas.microsoft.com/office/drawing/2014/main" id="{90DC9388-2CF6-5752-E430-B0454588A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775436" y="4175909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1" name="Rectangle 48">
            <a:extLst>
              <a:ext uri="{FF2B5EF4-FFF2-40B4-BE49-F238E27FC236}">
                <a16:creationId xmlns:a16="http://schemas.microsoft.com/office/drawing/2014/main" id="{4800356D-3D68-4E92-38D5-018F74A54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775436" y="5465247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048" y="481646"/>
            <a:ext cx="7016816" cy="1642534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5BA2974B-49DF-3651-519D-5AB366F004D0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0" y="0"/>
            <a:ext cx="4210774" cy="6858000"/>
          </a:xfrm>
          <a:custGeom>
            <a:avLst/>
            <a:gdLst>
              <a:gd name="connsiteX0" fmla="*/ 0 w 4210774"/>
              <a:gd name="connsiteY0" fmla="*/ 0 h 6858000"/>
              <a:gd name="connsiteX1" fmla="*/ 660400 w 4210774"/>
              <a:gd name="connsiteY1" fmla="*/ 0 h 6858000"/>
              <a:gd name="connsiteX2" fmla="*/ 1028700 w 4210774"/>
              <a:gd name="connsiteY2" fmla="*/ 0 h 6858000"/>
              <a:gd name="connsiteX3" fmla="*/ 3466332 w 4210774"/>
              <a:gd name="connsiteY3" fmla="*/ 0 h 6858000"/>
              <a:gd name="connsiteX4" fmla="*/ 4210774 w 4210774"/>
              <a:gd name="connsiteY4" fmla="*/ 744442 h 6858000"/>
              <a:gd name="connsiteX5" fmla="*/ 4210774 w 4210774"/>
              <a:gd name="connsiteY5" fmla="*/ 6858000 h 6858000"/>
              <a:gd name="connsiteX6" fmla="*/ 1028700 w 4210774"/>
              <a:gd name="connsiteY6" fmla="*/ 6858000 h 6858000"/>
              <a:gd name="connsiteX7" fmla="*/ 660400 w 4210774"/>
              <a:gd name="connsiteY7" fmla="*/ 6858000 h 6858000"/>
              <a:gd name="connsiteX8" fmla="*/ 0 w 4210774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0774" h="6858000">
                <a:moveTo>
                  <a:pt x="0" y="0"/>
                </a:moveTo>
                <a:lnTo>
                  <a:pt x="660400" y="0"/>
                </a:lnTo>
                <a:lnTo>
                  <a:pt x="1028700" y="0"/>
                </a:lnTo>
                <a:lnTo>
                  <a:pt x="3466332" y="0"/>
                </a:lnTo>
                <a:cubicBezTo>
                  <a:pt x="3877476" y="0"/>
                  <a:pt x="4210774" y="333298"/>
                  <a:pt x="4210774" y="744442"/>
                </a:cubicBezTo>
                <a:lnTo>
                  <a:pt x="4210774" y="6858000"/>
                </a:lnTo>
                <a:lnTo>
                  <a:pt x="1028700" y="6858000"/>
                </a:lnTo>
                <a:lnTo>
                  <a:pt x="6604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BFE3AEC9-EFD5-752C-B069-C72EB6BC680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776360" y="2890268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6F9B8F46-AC0B-8FA1-C523-CF07533604B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71558" y="2826851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4C1C2E9-CE9E-CB42-8A96-9163BED4027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71557" y="3145650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93FF2F-B192-CE88-DD52-228CC59E68D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776360" y="4173480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341B4613-7F18-F348-A0D5-1A6F1E22A6D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371555" y="4103192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96AABFD-E1D2-F043-514A-DE1FF59810C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371554" y="4434691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C96F6E1F-8FDA-954E-935D-511AD1C1C36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776360" y="5465091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FCF7760-891C-DE83-4D8A-42471D96740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371555" y="5375953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D9CF86D2-5E53-A8AE-8C23-3A6D4607E88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371554" y="5705922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B4B489D2-4AE6-F4D6-9934-750DACF52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E49C402-28ED-C05F-9B69-1D2B67A109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4FD68EAB-FDC4-C6A2-ADBB-1C2A4C0B1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987C3128-989C-3D0C-C502-4AEEE57A2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000626" y="8950"/>
            <a:ext cx="0" cy="6849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1">
            <a:extLst>
              <a:ext uri="{FF2B5EF4-FFF2-40B4-BE49-F238E27FC236}">
                <a16:creationId xmlns:a16="http://schemas.microsoft.com/office/drawing/2014/main" id="{44B57F24-6A05-F896-ADC6-5E62E1764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6346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79112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9411AC7-7C73-0770-E586-60D7DF67D7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89A02A4-90B2-F621-2C48-0538569276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B2197B5-4EE8-CC14-4097-04B951FD94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0510549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595634" cy="1757505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4000" y="2724912"/>
            <a:ext cx="3595634" cy="330116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742" y="831919"/>
            <a:ext cx="6440258" cy="519416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8C5D408-FFA2-C974-5FEF-CC27E5CC84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ACDBC60-5DF7-DE99-0EC9-EBE53A356C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36DCDC3-178E-8B95-7074-DE6CCA64F4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6" name="Straight Connector 31">
            <a:extLst>
              <a:ext uri="{FF2B5EF4-FFF2-40B4-BE49-F238E27FC236}">
                <a16:creationId xmlns:a16="http://schemas.microsoft.com/office/drawing/2014/main" id="{CDAA91D8-83E5-F6A5-73F7-332B82EF9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1" y="6667500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2">
            <a:extLst>
              <a:ext uri="{FF2B5EF4-FFF2-40B4-BE49-F238E27FC236}">
                <a16:creationId xmlns:a16="http://schemas.microsoft.com/office/drawing/2014/main" id="{D21357E9-5725-711B-9A81-C74A9E581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85319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1658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595634" cy="2212313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9024" y="3260034"/>
            <a:ext cx="3585586" cy="2766045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831919"/>
            <a:ext cx="6284681" cy="519416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68B94C1-75B8-863F-960B-8786E9F6E6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6F973C8-8AF3-68C3-3AD0-FB5CD9ECA9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B8209AD-BB7C-894A-7EE2-639C0FC37B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6" name="Straight Connector 31">
            <a:extLst>
              <a:ext uri="{FF2B5EF4-FFF2-40B4-BE49-F238E27FC236}">
                <a16:creationId xmlns:a16="http://schemas.microsoft.com/office/drawing/2014/main" id="{4193EBB3-CE5F-A8BE-28F8-FC0734E92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1" y="6667500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2">
            <a:extLst>
              <a:ext uri="{FF2B5EF4-FFF2-40B4-BE49-F238E27FC236}">
                <a16:creationId xmlns:a16="http://schemas.microsoft.com/office/drawing/2014/main" id="{196F95E7-D1CA-3B84-305B-BF7A68286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85319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39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13277B1-D0ED-1F93-2B04-7EF3B163864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5431" y="190500"/>
            <a:ext cx="5777442" cy="3960876"/>
          </a:xfrm>
        </p:spPr>
        <p:txBody>
          <a:bodyPr anchor="b"/>
          <a:lstStyle>
            <a:lvl1pPr algn="l">
              <a:spcBef>
                <a:spcPts val="0"/>
              </a:spcBef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3530B387-44F6-F673-C06B-5BE9725D9B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431" y="4253117"/>
            <a:ext cx="5779314" cy="1174224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CFB4E9-DF6F-079B-673E-93FD784A7E5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5431" y="5739518"/>
            <a:ext cx="1738083" cy="2743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995CACC6-5EE3-524B-F9DF-9D1D8C066A5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12653" y="0"/>
            <a:ext cx="5679347" cy="6875770"/>
          </a:xfrm>
          <a:custGeom>
            <a:avLst/>
            <a:gdLst>
              <a:gd name="connsiteX0" fmla="*/ 2855788 w 5679347"/>
              <a:gd name="connsiteY0" fmla="*/ 3447486 h 6875770"/>
              <a:gd name="connsiteX1" fmla="*/ 4251452 w 5679347"/>
              <a:gd name="connsiteY1" fmla="*/ 3447486 h 6875770"/>
              <a:gd name="connsiteX2" fmla="*/ 4251452 w 5679347"/>
              <a:gd name="connsiteY2" fmla="*/ 6864339 h 6875770"/>
              <a:gd name="connsiteX3" fmla="*/ 2855788 w 5679347"/>
              <a:gd name="connsiteY3" fmla="*/ 6864339 h 6875770"/>
              <a:gd name="connsiteX4" fmla="*/ 1427894 w 5679347"/>
              <a:gd name="connsiteY4" fmla="*/ 3447486 h 6875770"/>
              <a:gd name="connsiteX5" fmla="*/ 2823558 w 5679347"/>
              <a:gd name="connsiteY5" fmla="*/ 3447486 h 6875770"/>
              <a:gd name="connsiteX6" fmla="*/ 2823558 w 5679347"/>
              <a:gd name="connsiteY6" fmla="*/ 6864339 h 6875770"/>
              <a:gd name="connsiteX7" fmla="*/ 1427894 w 5679347"/>
              <a:gd name="connsiteY7" fmla="*/ 6864339 h 6875770"/>
              <a:gd name="connsiteX8" fmla="*/ 4283683 w 5679347"/>
              <a:gd name="connsiteY8" fmla="*/ 1442090 h 6875770"/>
              <a:gd name="connsiteX9" fmla="*/ 5001917 w 5679347"/>
              <a:gd name="connsiteY9" fmla="*/ 1442090 h 6875770"/>
              <a:gd name="connsiteX10" fmla="*/ 5098111 w 5679347"/>
              <a:gd name="connsiteY10" fmla="*/ 1451787 h 6875770"/>
              <a:gd name="connsiteX11" fmla="*/ 5679347 w 5679347"/>
              <a:gd name="connsiteY11" fmla="*/ 2164940 h 6875770"/>
              <a:gd name="connsiteX12" fmla="*/ 5679347 w 5679347"/>
              <a:gd name="connsiteY12" fmla="*/ 6875770 h 6875770"/>
              <a:gd name="connsiteX13" fmla="*/ 4283683 w 5679347"/>
              <a:gd name="connsiteY13" fmla="*/ 6875770 h 6875770"/>
              <a:gd name="connsiteX14" fmla="*/ 2855788 w 5679347"/>
              <a:gd name="connsiteY14" fmla="*/ 0 h 6875770"/>
              <a:gd name="connsiteX15" fmla="*/ 4251452 w 5679347"/>
              <a:gd name="connsiteY15" fmla="*/ 0 h 6875770"/>
              <a:gd name="connsiteX16" fmla="*/ 4251452 w 5679347"/>
              <a:gd name="connsiteY16" fmla="*/ 3416853 h 6875770"/>
              <a:gd name="connsiteX17" fmla="*/ 2855788 w 5679347"/>
              <a:gd name="connsiteY17" fmla="*/ 3416853 h 6875770"/>
              <a:gd name="connsiteX18" fmla="*/ 1427894 w 5679347"/>
              <a:gd name="connsiteY18" fmla="*/ 0 h 6875770"/>
              <a:gd name="connsiteX19" fmla="*/ 2823558 w 5679347"/>
              <a:gd name="connsiteY19" fmla="*/ 0 h 6875770"/>
              <a:gd name="connsiteX20" fmla="*/ 2823558 w 5679347"/>
              <a:gd name="connsiteY20" fmla="*/ 3416853 h 6875770"/>
              <a:gd name="connsiteX21" fmla="*/ 1427894 w 5679347"/>
              <a:gd name="connsiteY21" fmla="*/ 3416853 h 6875770"/>
              <a:gd name="connsiteX22" fmla="*/ 0 w 5679347"/>
              <a:gd name="connsiteY22" fmla="*/ 0 h 6875770"/>
              <a:gd name="connsiteX23" fmla="*/ 1395664 w 5679347"/>
              <a:gd name="connsiteY23" fmla="*/ 0 h 6875770"/>
              <a:gd name="connsiteX24" fmla="*/ 1395664 w 5679347"/>
              <a:gd name="connsiteY24" fmla="*/ 5433680 h 6875770"/>
              <a:gd name="connsiteX25" fmla="*/ 727933 w 5679347"/>
              <a:gd name="connsiteY25" fmla="*/ 5433680 h 6875770"/>
              <a:gd name="connsiteX26" fmla="*/ 581236 w 5679347"/>
              <a:gd name="connsiteY26" fmla="*/ 5418892 h 6875770"/>
              <a:gd name="connsiteX27" fmla="*/ 0 w 5679347"/>
              <a:gd name="connsiteY27" fmla="*/ 4705739 h 6875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679347" h="6875770">
                <a:moveTo>
                  <a:pt x="2855788" y="3447486"/>
                </a:moveTo>
                <a:lnTo>
                  <a:pt x="4251452" y="3447486"/>
                </a:lnTo>
                <a:lnTo>
                  <a:pt x="4251452" y="6864339"/>
                </a:lnTo>
                <a:lnTo>
                  <a:pt x="2855788" y="6864339"/>
                </a:lnTo>
                <a:close/>
                <a:moveTo>
                  <a:pt x="1427894" y="3447486"/>
                </a:moveTo>
                <a:lnTo>
                  <a:pt x="2823558" y="3447486"/>
                </a:lnTo>
                <a:lnTo>
                  <a:pt x="2823558" y="6864339"/>
                </a:lnTo>
                <a:lnTo>
                  <a:pt x="1427894" y="6864339"/>
                </a:lnTo>
                <a:close/>
                <a:moveTo>
                  <a:pt x="4283683" y="1442090"/>
                </a:moveTo>
                <a:lnTo>
                  <a:pt x="5001917" y="1442090"/>
                </a:lnTo>
                <a:lnTo>
                  <a:pt x="5098111" y="1451787"/>
                </a:lnTo>
                <a:cubicBezTo>
                  <a:pt x="5429822" y="1519665"/>
                  <a:pt x="5679347" y="1813163"/>
                  <a:pt x="5679347" y="2164940"/>
                </a:cubicBezTo>
                <a:lnTo>
                  <a:pt x="5679347" y="6875770"/>
                </a:lnTo>
                <a:lnTo>
                  <a:pt x="4283683" y="6875770"/>
                </a:lnTo>
                <a:close/>
                <a:moveTo>
                  <a:pt x="2855788" y="0"/>
                </a:moveTo>
                <a:lnTo>
                  <a:pt x="4251452" y="0"/>
                </a:lnTo>
                <a:lnTo>
                  <a:pt x="4251452" y="3416853"/>
                </a:lnTo>
                <a:lnTo>
                  <a:pt x="2855788" y="3416853"/>
                </a:lnTo>
                <a:close/>
                <a:moveTo>
                  <a:pt x="1427894" y="0"/>
                </a:moveTo>
                <a:lnTo>
                  <a:pt x="2823558" y="0"/>
                </a:lnTo>
                <a:lnTo>
                  <a:pt x="2823558" y="3416853"/>
                </a:lnTo>
                <a:lnTo>
                  <a:pt x="1427894" y="3416853"/>
                </a:lnTo>
                <a:close/>
                <a:moveTo>
                  <a:pt x="0" y="0"/>
                </a:moveTo>
                <a:lnTo>
                  <a:pt x="1395664" y="0"/>
                </a:lnTo>
                <a:lnTo>
                  <a:pt x="1395664" y="5433680"/>
                </a:lnTo>
                <a:lnTo>
                  <a:pt x="727933" y="5433680"/>
                </a:lnTo>
                <a:lnTo>
                  <a:pt x="581236" y="5418892"/>
                </a:lnTo>
                <a:cubicBezTo>
                  <a:pt x="249526" y="5351014"/>
                  <a:pt x="0" y="5057516"/>
                  <a:pt x="0" y="4705739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AA858DD-5732-D62C-5397-EBE1E9F3B2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20142DC-7CAA-D291-2AD5-EB9A2A176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E63FE10-3EE7-C466-9C34-9CB62B95E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45399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75" y="831919"/>
            <a:ext cx="7342307" cy="1791217"/>
          </a:xfrm>
        </p:spPr>
        <p:txBody>
          <a:bodyPr anchor="b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E1FCC9-2D1D-9C6B-8C9A-E3D0A77DBE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60427" y="3280496"/>
            <a:ext cx="10504000" cy="2743200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228600" indent="0">
              <a:buNone/>
              <a:defRPr>
                <a:solidFill>
                  <a:schemeClr val="tx1"/>
                </a:solidFill>
              </a:defRPr>
            </a:lvl2pPr>
            <a:lvl3pPr marL="457200" indent="0">
              <a:buNone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>
                <a:solidFill>
                  <a:schemeClr val="tx1"/>
                </a:solidFill>
              </a:defRPr>
            </a:lvl4pPr>
            <a:lvl5pPr marL="9144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8D387AC-5041-4BBD-7A52-6E3AE9E5B8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6385A3C-B30C-0D20-0384-965032C54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5E3BB09-562E-C7FE-E47E-94C117C17E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5" name="Straight Connector 31">
            <a:extLst>
              <a:ext uri="{FF2B5EF4-FFF2-40B4-BE49-F238E27FC236}">
                <a16:creationId xmlns:a16="http://schemas.microsoft.com/office/drawing/2014/main" id="{8018DAF8-7D84-87BB-5E5A-4E2B4E47C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2">
            <a:extLst>
              <a:ext uri="{FF2B5EF4-FFF2-40B4-BE49-F238E27FC236}">
                <a16:creationId xmlns:a16="http://schemas.microsoft.com/office/drawing/2014/main" id="{F8DD68C9-ACCE-74DD-5873-5F94A7E75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04914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 2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1627318"/>
            <a:ext cx="8430767" cy="1842020"/>
          </a:xfrm>
        </p:spPr>
        <p:txBody>
          <a:bodyPr anchor="b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FFEDA-E57B-DF13-2394-A1514E15F85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4128" y="3622674"/>
            <a:ext cx="8430639" cy="1279615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23B652D-563A-C94A-A80F-37E30BB00C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6B469B7B-575C-C7B6-33FA-91A14DEF4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4084A6E-E5C4-0F80-C9A8-1A03B598C6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5" name="Straight Connector 31">
            <a:extLst>
              <a:ext uri="{FF2B5EF4-FFF2-40B4-BE49-F238E27FC236}">
                <a16:creationId xmlns:a16="http://schemas.microsoft.com/office/drawing/2014/main" id="{83A4E4F4-19A2-02D9-2198-CCD4837C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2">
            <a:extLst>
              <a:ext uri="{FF2B5EF4-FFF2-40B4-BE49-F238E27FC236}">
                <a16:creationId xmlns:a16="http://schemas.microsoft.com/office/drawing/2014/main" id="{0E658B9B-3A7A-CA54-A5EF-D656D0A1F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62396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DA82AABF-6C46-C7AD-A4C0-E45FB61940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4015" y="1597866"/>
            <a:ext cx="9758710" cy="357025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60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CB038B6-4602-D699-13D8-B547493FE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2F764CB-3F63-304F-B1A6-306F5B1505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2152872-FA9B-0540-760C-C649EEBA0B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37" name="Straight Connector 31">
            <a:extLst>
              <a:ext uri="{FF2B5EF4-FFF2-40B4-BE49-F238E27FC236}">
                <a16:creationId xmlns:a16="http://schemas.microsoft.com/office/drawing/2014/main" id="{9E7F9F25-6C66-45A9-994C-15E946ED2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2610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2">
            <a:extLst>
              <a:ext uri="{FF2B5EF4-FFF2-40B4-BE49-F238E27FC236}">
                <a16:creationId xmlns:a16="http://schemas.microsoft.com/office/drawing/2014/main" id="{A37C7A4F-3518-6695-ED4C-3D6F39E82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5853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94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quence Number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346275D-4318-15D0-8F4A-3820A657D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590624" y="0"/>
            <a:ext cx="784776" cy="1295400"/>
          </a:xfrm>
          <a:custGeom>
            <a:avLst/>
            <a:gdLst>
              <a:gd name="connsiteX0" fmla="*/ 0 w 784776"/>
              <a:gd name="connsiteY0" fmla="*/ 0 h 1295400"/>
              <a:gd name="connsiteX1" fmla="*/ 784776 w 784776"/>
              <a:gd name="connsiteY1" fmla="*/ 0 h 1295400"/>
              <a:gd name="connsiteX2" fmla="*/ 784776 w 784776"/>
              <a:gd name="connsiteY2" fmla="*/ 1295400 h 1295400"/>
              <a:gd name="connsiteX3" fmla="*/ 0 w 784776"/>
              <a:gd name="connsiteY3" fmla="*/ 12954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4776" h="1295400">
                <a:moveTo>
                  <a:pt x="0" y="0"/>
                </a:moveTo>
                <a:lnTo>
                  <a:pt x="784776" y="0"/>
                </a:lnTo>
                <a:lnTo>
                  <a:pt x="784776" y="1295400"/>
                </a:lnTo>
                <a:lnTo>
                  <a:pt x="0" y="12954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6E3E36D-049D-0336-4B5E-9DB64D9DE6D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591175" y="355600"/>
            <a:ext cx="784225" cy="6731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F8921EF-D008-97BC-E5BE-5056735440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75400" y="452387"/>
            <a:ext cx="5420360" cy="3897865"/>
          </a:xfrm>
        </p:spPr>
        <p:txBody>
          <a:bodyPr lIns="0" tIns="0" rIns="0" bIns="0" anchor="b" anchorCtr="0">
            <a:noAutofit/>
          </a:bodyPr>
          <a:lstStyle>
            <a:lvl1pPr algn="l">
              <a:defRPr sz="5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6355481-CCC4-3C4D-A9BD-DF34116B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400" y="4521200"/>
            <a:ext cx="5420360" cy="1568449"/>
          </a:xfrm>
        </p:spPr>
        <p:txBody>
          <a:bodyPr/>
          <a:lstStyle>
            <a:lvl1pPr marL="0" indent="0" algn="l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73459998-3AA2-B134-8816-E21159D0BAD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" y="0"/>
            <a:ext cx="5590623" cy="6858000"/>
          </a:xfrm>
          <a:custGeom>
            <a:avLst/>
            <a:gdLst>
              <a:gd name="connsiteX0" fmla="*/ 0 w 5590623"/>
              <a:gd name="connsiteY0" fmla="*/ 0 h 6858000"/>
              <a:gd name="connsiteX1" fmla="*/ 5590623 w 5590623"/>
              <a:gd name="connsiteY1" fmla="*/ 0 h 6858000"/>
              <a:gd name="connsiteX2" fmla="*/ 5590623 w 5590623"/>
              <a:gd name="connsiteY2" fmla="*/ 5112985 h 6858000"/>
              <a:gd name="connsiteX3" fmla="*/ 3845608 w 5590623"/>
              <a:gd name="connsiteY3" fmla="*/ 6858000 h 6858000"/>
              <a:gd name="connsiteX4" fmla="*/ 99715 w 5590623"/>
              <a:gd name="connsiteY4" fmla="*/ 6858000 h 6858000"/>
              <a:gd name="connsiteX5" fmla="*/ 0 w 5590623"/>
              <a:gd name="connsiteY5" fmla="*/ 68529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90623" h="6858000">
                <a:moveTo>
                  <a:pt x="0" y="0"/>
                </a:moveTo>
                <a:lnTo>
                  <a:pt x="5590623" y="0"/>
                </a:lnTo>
                <a:lnTo>
                  <a:pt x="5590623" y="5112985"/>
                </a:lnTo>
                <a:cubicBezTo>
                  <a:pt x="5590623" y="6076730"/>
                  <a:pt x="4809354" y="6858000"/>
                  <a:pt x="3845608" y="6858000"/>
                </a:cubicBezTo>
                <a:lnTo>
                  <a:pt x="99715" y="6858000"/>
                </a:lnTo>
                <a:lnTo>
                  <a:pt x="0" y="68529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539F209-2985-7BF1-0F75-55A5560BCD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7550591-5FE9-F140-4E34-5256EBCCB5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9EC5884-5885-014A-39B9-D4A0445EF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7609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ce Number,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F65BDE1-4C58-E0CC-97CA-4695152C2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16601" y="0"/>
            <a:ext cx="784776" cy="1295400"/>
          </a:xfrm>
          <a:custGeom>
            <a:avLst/>
            <a:gdLst>
              <a:gd name="connsiteX0" fmla="*/ 0 w 784776"/>
              <a:gd name="connsiteY0" fmla="*/ 0 h 1295400"/>
              <a:gd name="connsiteX1" fmla="*/ 784776 w 784776"/>
              <a:gd name="connsiteY1" fmla="*/ 0 h 1295400"/>
              <a:gd name="connsiteX2" fmla="*/ 784776 w 784776"/>
              <a:gd name="connsiteY2" fmla="*/ 1295400 h 1295400"/>
              <a:gd name="connsiteX3" fmla="*/ 0 w 784776"/>
              <a:gd name="connsiteY3" fmla="*/ 12954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4776" h="1295400">
                <a:moveTo>
                  <a:pt x="0" y="0"/>
                </a:moveTo>
                <a:lnTo>
                  <a:pt x="784776" y="0"/>
                </a:lnTo>
                <a:lnTo>
                  <a:pt x="784776" y="1295400"/>
                </a:lnTo>
                <a:lnTo>
                  <a:pt x="0" y="12954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517E50D-F7E2-253D-428F-1DA3EFBC285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816600" y="355600"/>
            <a:ext cx="784225" cy="6731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7D0816-A0A9-20C1-B42A-95D1C13F84D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800" y="284480"/>
            <a:ext cx="5384800" cy="4100194"/>
          </a:xfrm>
        </p:spPr>
        <p:txBody>
          <a:bodyPr anchor="b">
            <a:noAutofit/>
          </a:bodyPr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E97C1-0EB0-B109-7BE3-9012BD59B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1800" y="4521200"/>
            <a:ext cx="5384800" cy="1568449"/>
          </a:xfrm>
        </p:spPr>
        <p:txBody>
          <a:bodyPr/>
          <a:lstStyle>
            <a:lvl1pPr marL="0" indent="0" algn="l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8ED90A8-7525-1B2C-FACF-0A70191543F4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 flipH="1">
            <a:off x="6601377" y="0"/>
            <a:ext cx="5590623" cy="6858000"/>
          </a:xfrm>
          <a:custGeom>
            <a:avLst/>
            <a:gdLst>
              <a:gd name="connsiteX0" fmla="*/ 0 w 5590623"/>
              <a:gd name="connsiteY0" fmla="*/ 0 h 6858000"/>
              <a:gd name="connsiteX1" fmla="*/ 5590623 w 5590623"/>
              <a:gd name="connsiteY1" fmla="*/ 0 h 6858000"/>
              <a:gd name="connsiteX2" fmla="*/ 5590623 w 5590623"/>
              <a:gd name="connsiteY2" fmla="*/ 5112985 h 6858000"/>
              <a:gd name="connsiteX3" fmla="*/ 3845608 w 5590623"/>
              <a:gd name="connsiteY3" fmla="*/ 6858000 h 6858000"/>
              <a:gd name="connsiteX4" fmla="*/ 99715 w 5590623"/>
              <a:gd name="connsiteY4" fmla="*/ 6858000 h 6858000"/>
              <a:gd name="connsiteX5" fmla="*/ 0 w 5590623"/>
              <a:gd name="connsiteY5" fmla="*/ 68529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90623" h="6858000">
                <a:moveTo>
                  <a:pt x="0" y="0"/>
                </a:moveTo>
                <a:lnTo>
                  <a:pt x="5590623" y="0"/>
                </a:lnTo>
                <a:lnTo>
                  <a:pt x="5590623" y="5112985"/>
                </a:lnTo>
                <a:cubicBezTo>
                  <a:pt x="5590623" y="6076730"/>
                  <a:pt x="4809354" y="6858000"/>
                  <a:pt x="3845608" y="6858000"/>
                </a:cubicBezTo>
                <a:lnTo>
                  <a:pt x="99715" y="6858000"/>
                </a:lnTo>
                <a:lnTo>
                  <a:pt x="0" y="68529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EC5FC4FE-969C-3430-8E2D-D1961B0E5B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02AF8041-59E3-15F2-6902-E9C22C333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D27CEAE8-ACAD-92D0-B0A7-F2FED32A53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401244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ce Numb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04FD6E8-9410-CD68-AD6A-4F21B02BA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29250" y="1"/>
            <a:ext cx="1333500" cy="1046131"/>
          </a:xfrm>
          <a:custGeom>
            <a:avLst/>
            <a:gdLst>
              <a:gd name="connsiteX0" fmla="*/ 0 w 1333500"/>
              <a:gd name="connsiteY0" fmla="*/ 0 h 1046131"/>
              <a:gd name="connsiteX1" fmla="*/ 1333500 w 1333500"/>
              <a:gd name="connsiteY1" fmla="*/ 0 h 1046131"/>
              <a:gd name="connsiteX2" fmla="*/ 1333500 w 1333500"/>
              <a:gd name="connsiteY2" fmla="*/ 828110 h 1046131"/>
              <a:gd name="connsiteX3" fmla="*/ 1115479 w 1333500"/>
              <a:gd name="connsiteY3" fmla="*/ 1046131 h 1046131"/>
              <a:gd name="connsiteX4" fmla="*/ 218021 w 1333500"/>
              <a:gd name="connsiteY4" fmla="*/ 1046131 h 1046131"/>
              <a:gd name="connsiteX5" fmla="*/ 0 w 1333500"/>
              <a:gd name="connsiteY5" fmla="*/ 828110 h 1046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3500" h="1046131">
                <a:moveTo>
                  <a:pt x="0" y="0"/>
                </a:moveTo>
                <a:lnTo>
                  <a:pt x="1333500" y="0"/>
                </a:lnTo>
                <a:lnTo>
                  <a:pt x="1333500" y="828110"/>
                </a:lnTo>
                <a:cubicBezTo>
                  <a:pt x="1333500" y="948520"/>
                  <a:pt x="1235889" y="1046131"/>
                  <a:pt x="1115479" y="1046131"/>
                </a:cubicBezTo>
                <a:lnTo>
                  <a:pt x="218021" y="1046131"/>
                </a:lnTo>
                <a:cubicBezTo>
                  <a:pt x="97611" y="1046131"/>
                  <a:pt x="0" y="948520"/>
                  <a:pt x="0" y="82811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E0C08F07-3AD6-984D-4638-073B6C0B859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716587" y="165378"/>
            <a:ext cx="784225" cy="6731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92300" y="1028699"/>
            <a:ext cx="8432800" cy="368300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92300" y="4876799"/>
            <a:ext cx="8432800" cy="1099109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0EA5083-CBDA-234C-ADF4-DE0F10961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B46CB32-AE1A-C161-F8AD-B5C4C197C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B321B52-8912-5727-807C-9B371A898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123620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ADB13491-D2D3-4083-6A8B-1287C22AE5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36" name="Footer Placeholder 4">
            <a:extLst>
              <a:ext uri="{FF2B5EF4-FFF2-40B4-BE49-F238E27FC236}">
                <a16:creationId xmlns:a16="http://schemas.microsoft.com/office/drawing/2014/main" id="{7926D9C2-BC4F-E144-A16A-55FF6A79F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37" name="Slide Number Placeholder 5">
            <a:extLst>
              <a:ext uri="{FF2B5EF4-FFF2-40B4-BE49-F238E27FC236}">
                <a16:creationId xmlns:a16="http://schemas.microsoft.com/office/drawing/2014/main" id="{9E317CA0-22C4-CA77-01FA-B2BEFBBCD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159971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BBD6E7-435B-F19A-35F5-AE0027329D5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29821" y="1366381"/>
            <a:ext cx="11532358" cy="673100"/>
          </a:xfrm>
        </p:spPr>
        <p:txBody>
          <a:bodyPr/>
          <a:lstStyle/>
          <a:p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Q1 Marketing Performance by Channel</a:t>
            </a:r>
            <a:endParaRPr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7F0237C-27B2-BB59-34D5-35B4B1D554EA}"/>
              </a:ext>
            </a:extLst>
          </p:cNvPr>
          <p:cNvGraphicFramePr>
            <a:graphicFrameLocks noGrp="1"/>
          </p:cNvGraphicFramePr>
          <p:nvPr/>
        </p:nvGraphicFramePr>
        <p:xfrm>
          <a:off x="941696" y="3058160"/>
          <a:ext cx="10317708" cy="1010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19618">
                  <a:extLst>
                    <a:ext uri="{9D8B030D-6E8A-4147-A177-3AD203B41FA5}">
                      <a16:colId xmlns:a16="http://schemas.microsoft.com/office/drawing/2014/main" val="1193172448"/>
                    </a:ext>
                  </a:extLst>
                </a:gridCol>
                <a:gridCol w="1719618">
                  <a:extLst>
                    <a:ext uri="{9D8B030D-6E8A-4147-A177-3AD203B41FA5}">
                      <a16:colId xmlns:a16="http://schemas.microsoft.com/office/drawing/2014/main" val="2108221116"/>
                    </a:ext>
                  </a:extLst>
                </a:gridCol>
                <a:gridCol w="1719618">
                  <a:extLst>
                    <a:ext uri="{9D8B030D-6E8A-4147-A177-3AD203B41FA5}">
                      <a16:colId xmlns:a16="http://schemas.microsoft.com/office/drawing/2014/main" val="4280935013"/>
                    </a:ext>
                  </a:extLst>
                </a:gridCol>
                <a:gridCol w="1719618">
                  <a:extLst>
                    <a:ext uri="{9D8B030D-6E8A-4147-A177-3AD203B41FA5}">
                      <a16:colId xmlns:a16="http://schemas.microsoft.com/office/drawing/2014/main" val="1950159114"/>
                    </a:ext>
                  </a:extLst>
                </a:gridCol>
                <a:gridCol w="1719618">
                  <a:extLst>
                    <a:ext uri="{9D8B030D-6E8A-4147-A177-3AD203B41FA5}">
                      <a16:colId xmlns:a16="http://schemas.microsoft.com/office/drawing/2014/main" val="1863597952"/>
                    </a:ext>
                  </a:extLst>
                </a:gridCol>
                <a:gridCol w="1719618">
                  <a:extLst>
                    <a:ext uri="{9D8B030D-6E8A-4147-A177-3AD203B41FA5}">
                      <a16:colId xmlns:a16="http://schemas.microsoft.com/office/drawing/2014/main" val="14351949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Categories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Social Media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Email Campaigns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Webinars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Influencer Outreach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Paid Ads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725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Leads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4,200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3,300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2,600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3,900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5,100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512250"/>
                  </a:ext>
                </a:extLst>
              </a:tr>
            </a:tbl>
          </a:graphicData>
        </a:graphic>
      </p:graphicFrame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0D28131A-0546-E076-5281-07F456489A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9397419"/>
              </p:ext>
            </p:extLst>
          </p:nvPr>
        </p:nvGraphicFramePr>
        <p:xfrm>
          <a:off x="2286000" y="2222500"/>
          <a:ext cx="7620000" cy="444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59035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">
  <a:themeElements>
    <a:clrScheme name="2.27方案3">
      <a:dk1>
        <a:sysClr val="windowText" lastClr="000000"/>
      </a:dk1>
      <a:lt1>
        <a:sysClr val="window" lastClr="FFFFFF"/>
      </a:lt1>
      <a:dk2>
        <a:srgbClr val="1453D4"/>
      </a:dk2>
      <a:lt2>
        <a:srgbClr val="DBEFF9"/>
      </a:lt2>
      <a:accent1>
        <a:srgbClr val="9BEAFF"/>
      </a:accent1>
      <a:accent2>
        <a:srgbClr val="70A7F3"/>
      </a:accent2>
      <a:accent3>
        <a:srgbClr val="32B7F3"/>
      </a:accent3>
      <a:accent4>
        <a:srgbClr val="071D28"/>
      </a:accent4>
      <a:accent5>
        <a:srgbClr val="598196"/>
      </a:accent5>
      <a:accent6>
        <a:srgbClr val="50BBC1"/>
      </a:accent6>
      <a:hlink>
        <a:srgbClr val="2995AD"/>
      </a:hlink>
      <a:folHlink>
        <a:srgbClr val="85DFD0"/>
      </a:folHlink>
    </a:clrScheme>
    <a:fontScheme name="Custom 2">
      <a:majorFont>
        <a:latin typeface="Arial"/>
        <a:ea typeface=""/>
        <a:cs typeface=""/>
      </a:majorFont>
      <a:minorFont>
        <a:latin typeface="Aptos"/>
        <a:ea typeface=""/>
        <a:cs typeface=""/>
      </a:minorFont>
    </a:fontScheme>
    <a:fmtScheme name="OfficePLU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blipFill>
          <a:blip xmlns:r="http://schemas.openxmlformats.org/officeDocument/2006/relationships" r:embed="rId1"/>
          <a:srcRect/>
          <a:stretch>
            <a:fillRect t="-18412" b="-39640"/>
          </a:stretch>
        </a:blip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PLUS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와이드스크린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Aptos</vt:lpstr>
      <vt:lpstr>Arial</vt:lpstr>
      <vt:lpstr>Custom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장재혁</dc:creator>
  <cp:lastModifiedBy>정규단</cp:lastModifiedBy>
  <cp:revision>2</cp:revision>
  <dcterms:created xsi:type="dcterms:W3CDTF">2025-05-07T15:27:14Z</dcterms:created>
  <dcterms:modified xsi:type="dcterms:W3CDTF">2025-05-10T07:46:02Z</dcterms:modified>
</cp:coreProperties>
</file>