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C27A5-73F9-46BD-892F-4253C4203A5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CC5E-BD51-4241-BDAA-8FE48070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Task: Ensure data labels are consistent
Slide 1 description: Found 3 objects in slide number 1.
Note: The provided slide description does not indicate the presence of charts with data labels. The requested modification regarding data label consistency cannot be applied to the objects described.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CC5E-BD51-4241-BDAA-8FE48070F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4234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25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838200" y="1825625"/>
          <a:ext cx="10515600" cy="405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Madison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2025-05-07T15:29:53Z</dcterms:created>
  <dcterms:modified xsi:type="dcterms:W3CDTF">2025-05-10T13:50:00Z</dcterms:modified>
</cp:coreProperties>
</file>