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161BAA5-48F7-7727-F9D9-CE83907F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4ED4F-0011-0734-A8CE-F357C9B3C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23776" y="0"/>
            <a:ext cx="16715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C40BC2-4799-E79D-1CFD-4A82C90A1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693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7662E9-6C4B-1DCF-4FA0-9D0E5206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5232" y="463974"/>
            <a:ext cx="4217424" cy="3709195"/>
          </a:xfrm>
        </p:spPr>
        <p:txBody>
          <a:bodyPr anchor="b">
            <a:normAutofit/>
          </a:bodyPr>
          <a:lstStyle>
            <a:lvl1pPr algn="l">
              <a:defRPr sz="4800" b="1" spc="-15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2C7390-A781-021E-CEDA-D9040304381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0158" y="1741488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</p:spTree>
    <p:extLst>
      <p:ext uri="{BB962C8B-B14F-4D97-AF65-F5344CB8AC3E}">
        <p14:creationId xmlns:p14="http://schemas.microsoft.com/office/powerpoint/2010/main" val="423456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9B0186-5603-6346-34F2-6BFA71BC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14738" y="2425699"/>
            <a:ext cx="3288931" cy="3439321"/>
            <a:chOff x="5656746" y="820557"/>
            <a:chExt cx="4120055" cy="4308449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F76A59AE-96E4-A701-461B-61618472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8649D3D-45B7-44C7-93B4-BDC88C328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7349E-C488-C02B-B3B1-CCDBD3A78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77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2520" y="1825625"/>
            <a:ext cx="4825294" cy="4651375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 marL="457200" indent="0">
              <a:spcAft>
                <a:spcPts val="800"/>
              </a:spcAft>
              <a:buNone/>
              <a:defRPr sz="2000"/>
            </a:lvl2pPr>
            <a:lvl3pPr marL="914400" indent="0">
              <a:spcAft>
                <a:spcPts val="800"/>
              </a:spcAft>
              <a:buNone/>
              <a:defRPr sz="2000"/>
            </a:lvl3pPr>
            <a:lvl4pPr marL="1371600" indent="0">
              <a:spcAft>
                <a:spcPts val="800"/>
              </a:spcAft>
              <a:buNone/>
              <a:defRPr sz="2000"/>
            </a:lvl4pPr>
            <a:lvl5pPr marL="1828800" indent="0">
              <a:spcAft>
                <a:spcPts val="800"/>
              </a:spcAft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696778" y="1813720"/>
            <a:ext cx="4657021" cy="4051300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004FE-7725-F349-1245-F443F9E81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9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F97B6B-1E04-799C-CDFE-9DAFCA93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28970" y="13063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11DE0A-4C1D-01B1-AA49-D966343F6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7288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EA20E-0FF2-2897-8BD6-8EFAA8C8D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78460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E259F776-4BD1-2F21-61F0-3B60DF6F036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825625"/>
            <a:ext cx="10515600" cy="40544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987B8-BA6E-EE2B-BFB9-D52D6D956A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206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4A07D69-1AF2-A193-316E-DD3803E94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520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D2FA-0049-1792-F6B4-D5FE1EE5A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2348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E6ACF-3879-BE02-100B-2096C2235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323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74699B-D6F0-303E-200A-7017E1842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06739" y="2603777"/>
            <a:ext cx="4120055" cy="4308449"/>
            <a:chOff x="5656746" y="820557"/>
            <a:chExt cx="4120055" cy="430844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9C9E38E0-92AE-5063-B259-A22230AA6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260EEF0-1C13-AD9A-0967-0460B979E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FE848A-1123-37B6-C43C-5DC49EE0A1D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412173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B0C591-7E28-3722-4795-07BFB9ED09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5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12039-7E28-974D-ED1C-90F1E53E9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382344"/>
            <a:ext cx="4377767" cy="2719337"/>
          </a:xfrm>
        </p:spPr>
        <p:txBody>
          <a:bodyPr anchor="b">
            <a:normAutofit/>
          </a:bodyPr>
          <a:lstStyle>
            <a:lvl1pPr algn="l">
              <a:defRPr sz="44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1745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9992" y="3340800"/>
            <a:ext cx="4368450" cy="316633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57150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/>
            </a:lvl2pPr>
            <a:lvl3pPr marL="9715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3pPr>
            <a:lvl4pPr marL="14287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4pPr>
            <a:lvl5pPr marL="18859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9253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4CE42-5F4D-E722-7ABC-852575A3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FCB7E-A25D-2786-57F4-CAC8C0B7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8020-3841-3809-A971-C013AF1C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76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6D726-924C-E5EB-B28C-E3B9B446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9A287-35CA-B289-525D-D67FB24B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B2365-305E-AE99-1CD4-605540C7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F31C49C2-4E92-6564-1A68-190EFACC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3C2B3-3873-7FFA-2567-57F2F6ABB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3334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19A50-ADC7-AA30-E96F-D0853D0D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6501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447AC2-F09C-2AC2-0522-F871987D6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40" y="576470"/>
            <a:ext cx="4831209" cy="2266121"/>
          </a:xfrm>
        </p:spPr>
        <p:txBody>
          <a:bodyPr anchor="ctr">
            <a:normAutofit/>
          </a:bodyPr>
          <a:lstStyle>
            <a:lvl1pPr algn="r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C3A4AA6-1D0C-DE79-F399-33299CB812C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7139" y="3031435"/>
            <a:ext cx="4831209" cy="3478944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 algn="r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 algn="r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90039" y="1751216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E58A54-F746-59CF-007A-329493EC50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85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A991E4A-E418-E9C0-B35B-0A81DCE3A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1138655 w 12192000"/>
              <a:gd name="connsiteY0" fmla="*/ 1746908 h 6858000"/>
              <a:gd name="connsiteX1" fmla="*/ 913599 w 12192000"/>
              <a:gd name="connsiteY1" fmla="*/ 1971964 h 6858000"/>
              <a:gd name="connsiteX2" fmla="*/ 913599 w 12192000"/>
              <a:gd name="connsiteY2" fmla="*/ 5520711 h 6858000"/>
              <a:gd name="connsiteX3" fmla="*/ 1138655 w 12192000"/>
              <a:gd name="connsiteY3" fmla="*/ 5745767 h 6858000"/>
              <a:gd name="connsiteX4" fmla="*/ 6091846 w 12192000"/>
              <a:gd name="connsiteY4" fmla="*/ 5745767 h 6858000"/>
              <a:gd name="connsiteX5" fmla="*/ 6316902 w 12192000"/>
              <a:gd name="connsiteY5" fmla="*/ 5520711 h 6858000"/>
              <a:gd name="connsiteX6" fmla="*/ 6316902 w 12192000"/>
              <a:gd name="connsiteY6" fmla="*/ 1971964 h 6858000"/>
              <a:gd name="connsiteX7" fmla="*/ 6091846 w 12192000"/>
              <a:gd name="connsiteY7" fmla="*/ 1746908 h 6858000"/>
              <a:gd name="connsiteX8" fmla="*/ 1218461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12184610 w 12192000"/>
              <a:gd name="connsiteY11" fmla="*/ 6858000 h 6858000"/>
              <a:gd name="connsiteX12" fmla="*/ 0 w 12192000"/>
              <a:gd name="connsiteY12" fmla="*/ 0 h 6858000"/>
              <a:gd name="connsiteX13" fmla="*/ 918140 w 12192000"/>
              <a:gd name="connsiteY13" fmla="*/ 0 h 6858000"/>
              <a:gd name="connsiteX14" fmla="*/ 918140 w 12192000"/>
              <a:gd name="connsiteY14" fmla="*/ 1010539 h 6858000"/>
              <a:gd name="connsiteX15" fmla="*/ 1195741 w 12192000"/>
              <a:gd name="connsiteY15" fmla="*/ 1288140 h 6858000"/>
              <a:gd name="connsiteX16" fmla="*/ 6043842 w 12192000"/>
              <a:gd name="connsiteY16" fmla="*/ 1288140 h 6858000"/>
              <a:gd name="connsiteX17" fmla="*/ 6321443 w 12192000"/>
              <a:gd name="connsiteY17" fmla="*/ 1010539 h 6858000"/>
              <a:gd name="connsiteX18" fmla="*/ 6321443 w 12192000"/>
              <a:gd name="connsiteY18" fmla="*/ 0 h 6858000"/>
              <a:gd name="connsiteX19" fmla="*/ 11019692 w 12192000"/>
              <a:gd name="connsiteY19" fmla="*/ 0 h 6858000"/>
              <a:gd name="connsiteX20" fmla="*/ 11019692 w 12192000"/>
              <a:gd name="connsiteY20" fmla="*/ 6858000 h 6858000"/>
              <a:gd name="connsiteX21" fmla="*/ 6283982 w 12192000"/>
              <a:gd name="connsiteY21" fmla="*/ 6858000 h 6858000"/>
              <a:gd name="connsiteX22" fmla="*/ 6283982 w 12192000"/>
              <a:gd name="connsiteY22" fmla="*/ 6429590 h 6858000"/>
              <a:gd name="connsiteX23" fmla="*/ 6058926 w 12192000"/>
              <a:gd name="connsiteY23" fmla="*/ 6204534 h 6858000"/>
              <a:gd name="connsiteX24" fmla="*/ 1105735 w 12192000"/>
              <a:gd name="connsiteY24" fmla="*/ 6204534 h 6858000"/>
              <a:gd name="connsiteX25" fmla="*/ 880679 w 12192000"/>
              <a:gd name="connsiteY25" fmla="*/ 6429590 h 6858000"/>
              <a:gd name="connsiteX26" fmla="*/ 880679 w 12192000"/>
              <a:gd name="connsiteY26" fmla="*/ 6858000 h 6858000"/>
              <a:gd name="connsiteX27" fmla="*/ 0 w 1219200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close/>
                <a:moveTo>
                  <a:pt x="1218461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84610" y="6858000"/>
                </a:lnTo>
                <a:close/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1019692" y="0"/>
                </a:lnTo>
                <a:lnTo>
                  <a:pt x="11019692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315A23-2C00-4A7E-B9E9-65CF734EE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68700" y="1116391"/>
            <a:ext cx="4120055" cy="4308449"/>
            <a:chOff x="5656746" y="820557"/>
            <a:chExt cx="4120055" cy="4308449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CFF8075D-03CC-DDD4-332C-F26F61AF7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DE03B7A5-6E3E-5DC1-6705-A3B82F408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480627"/>
            <a:ext cx="4505155" cy="2894495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541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1313" y="3505200"/>
            <a:ext cx="4029859" cy="30019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2A9BE-2A46-4899-C38E-B513CC1AF1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9EF1CCA-35D0-41F4-BC3D-AA1679C3E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76514" y="397442"/>
            <a:ext cx="9619886" cy="6623279"/>
            <a:chOff x="1276514" y="397442"/>
            <a:chExt cx="9619886" cy="66232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39112C6-05E1-7A58-F9B3-4ED607F0FEB5}"/>
                </a:ext>
              </a:extLst>
            </p:cNvPr>
            <p:cNvGrpSpPr/>
            <p:nvPr userDrawn="1"/>
          </p:nvGrpSpPr>
          <p:grpSpPr>
            <a:xfrm>
              <a:off x="1276514" y="397442"/>
              <a:ext cx="3028206" cy="3166674"/>
              <a:chOff x="5656746" y="820557"/>
              <a:chExt cx="4120055" cy="4308449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580B3039-6990-1E35-87E4-6C581CF7B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37F0331D-9A8D-485F-9469-6B31E3D61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BCBEDD-D6D8-B22D-46D2-C061FBDFE326}"/>
                </a:ext>
              </a:extLst>
            </p:cNvPr>
            <p:cNvGrpSpPr/>
            <p:nvPr userDrawn="1"/>
          </p:nvGrpSpPr>
          <p:grpSpPr>
            <a:xfrm>
              <a:off x="6776345" y="2712272"/>
              <a:ext cx="4120055" cy="4308449"/>
              <a:chOff x="5656746" y="820557"/>
              <a:chExt cx="4120055" cy="4308449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43D2104B-238A-6958-53E9-4C3CFC4C9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FE1FCD13-2E12-4019-9FCB-3A53D17321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CEA9FD7-5B24-27A7-2BB5-A937B6A4D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938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3731B0-8EE6-11A7-D5EB-431792C48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2568" y="0"/>
            <a:ext cx="210812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8745" y="507244"/>
            <a:ext cx="9143999" cy="2162065"/>
          </a:xfrm>
        </p:spPr>
        <p:txBody>
          <a:bodyPr anchor="b">
            <a:normAutofit/>
          </a:bodyPr>
          <a:lstStyle>
            <a:lvl1pPr algn="l">
              <a:defRPr sz="48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52700" y="3586281"/>
            <a:ext cx="7086600" cy="2286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AEB78-507E-76A4-533C-B685FBB9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9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08A07D-9CD9-61E7-5307-509E256E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19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D3D556-F10A-EC7C-0757-E00C6BD11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55612" y="0"/>
            <a:ext cx="39699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434F37-A346-4DC3-ACA1-FE0B5DD0A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05264" y="1517829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CD6BFE6-65DF-2EFD-2AB8-EF54AE6ED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772A018D-5452-637A-6EFC-8A1C55CE0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3AED969-CB3F-45E5-4B56-8D4841A04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3444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7523" y="750316"/>
            <a:ext cx="5469591" cy="2066052"/>
          </a:xfrm>
        </p:spPr>
        <p:txBody>
          <a:bodyPr anchor="ctr">
            <a:normAutofit/>
          </a:bodyPr>
          <a:lstStyle>
            <a:lvl1pPr algn="l">
              <a:defRPr sz="4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F3BAA8E-44E6-12B3-F690-09AB8C245E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97703" y="2884989"/>
            <a:ext cx="4768850" cy="36253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A042FB-AE91-12A6-1B9A-55AE16FB53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23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FA63973E-7BCA-0A84-9988-670F7B314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928" y="1925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9F5EDC-2D5E-96A7-AAB9-D60B6E1AF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6699" y="3527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24DE0-155D-2A3C-788A-5A0C0D9CD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6728" y="275768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87C557-55D3-F920-773C-DDD1348C4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2673" y="2714197"/>
            <a:ext cx="4120055" cy="4308449"/>
            <a:chOff x="5656746" y="820557"/>
            <a:chExt cx="4120055" cy="4308449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BC0724F-AE42-0E0F-E392-0C3EBB9DD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1B6F6A44-F108-5B62-1638-5680B0204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0667" y="405113"/>
            <a:ext cx="4505155" cy="6007261"/>
          </a:xfrm>
        </p:spPr>
        <p:txBody>
          <a:bodyPr anchor="ctr">
            <a:normAutofit/>
          </a:bodyPr>
          <a:lstStyle>
            <a:lvl1pPr algn="r">
              <a:defRPr sz="48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83A8F0F5-EBCC-860A-B0EE-A7F56BA39A4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76079" y="1748992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0224B-09BE-F95F-F2DE-0EA9731AEB8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89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D13AA8-D23C-5C6A-33DF-C454CDF89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9930" y="347620"/>
            <a:ext cx="5163939" cy="2474204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017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599930" y="2961187"/>
            <a:ext cx="5163939" cy="3346735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/>
            </a:lvl1pPr>
            <a:lvl2pPr marL="8001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/>
            </a:lvl2pPr>
            <a:lvl3pPr marL="12001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3pPr>
            <a:lvl4pPr marL="16573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4pPr>
            <a:lvl5pPr marL="21145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AD0209-DE4E-6825-8F20-EC9CF7FA6A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3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1F6D51D-5B15-9B30-DC19-5F58B3052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7577" y="3429000"/>
            <a:ext cx="3288931" cy="3439321"/>
            <a:chOff x="5656746" y="820557"/>
            <a:chExt cx="4120055" cy="4308449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A480DA77-F71B-5298-1353-A41A3B4DA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90839BC8-89BD-1554-5D44-CDDBE6CA9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1216545-2BDC-F9A0-F675-174EDC926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36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8970B-8B94-3775-274C-FB844115E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2942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72257-517A-A49E-FA85-ED69B1A6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68288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247067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434851" y="1825625"/>
            <a:ext cx="4247067" cy="435133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4AC65-CD3D-69D7-24FB-C82AA429A9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26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D04544E-40BA-0EF3-1D11-F15C7E80D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8356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06BFA7-94AE-3A18-523D-C688ECFB4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78414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786F04-54BF-9AA6-0B44-DE78BB380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5177" y="2407472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A2FB764-6719-6FC4-D31C-F96BBA0A6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87175FD-8DE3-7754-36A9-07FEE388E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3" y="1825625"/>
            <a:ext cx="3525772" cy="4351338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149516" y="1733025"/>
            <a:ext cx="6204283" cy="398938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DBFC337-301C-C3ED-321C-AB4EF4A108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187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1452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2000" y="6145255"/>
            <a:ext cx="8451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AFD02D-325A-F2A8-9A62-D6D0AF069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45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90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36B3-6688-F44F-0765-B9F7F44FB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/>
          <a:p>
            <a:r>
              <a:rPr lang="en-US" dirty="0"/>
              <a:t>Financials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C838E0C3-E1FB-2601-FF2D-68A84002F5D4}"/>
              </a:ext>
            </a:extLst>
          </p:cNvPr>
          <p:cNvGraphicFramePr>
            <a:graphicFrameLocks noGrp="1"/>
          </p:cNvGraphicFramePr>
          <p:nvPr>
            <p:ph type="tbl" sz="quarter" idx="10"/>
          </p:nvPr>
        </p:nvGraphicFramePr>
        <p:xfrm>
          <a:off x="838200" y="1825625"/>
          <a:ext cx="10515600" cy="4054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90954206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5653242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3822839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37151041"/>
                    </a:ext>
                  </a:extLst>
                </a:gridCol>
              </a:tblGrid>
              <a:tr h="810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Quarter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Revenue ($)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Expenses ($)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 profit ($)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01482"/>
                  </a:ext>
                </a:extLst>
              </a:tr>
              <a:tr h="810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$50,000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753144"/>
                  </a:ext>
                </a:extLst>
              </a:tr>
              <a:tr h="810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$300,000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96092"/>
                  </a:ext>
                </a:extLst>
              </a:tr>
              <a:tr h="810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$400,000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$250,000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514058"/>
                  </a:ext>
                </a:extLst>
              </a:tr>
              <a:tr h="810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$300,000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20609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CA788F-A96A-BC1E-FBB1-D5901D496DB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1815264"/>
      </p:ext>
    </p:extLst>
  </p:cSld>
  <p:clrMapOvr>
    <a:masterClrMapping/>
  </p:clrMapOvr>
</p:sld>
</file>

<file path=ppt/theme/theme1.xml><?xml version="1.0" encoding="utf-8"?>
<a:theme xmlns:a="http://schemas.openxmlformats.org/drawingml/2006/main" name="Madison">
  <a:themeElements>
    <a:clrScheme name="TM45439525">
      <a:dk1>
        <a:srgbClr val="000000"/>
      </a:dk1>
      <a:lt1>
        <a:srgbClr val="FFFFFF"/>
      </a:lt1>
      <a:dk2>
        <a:srgbClr val="1F2C28"/>
      </a:dk2>
      <a:lt2>
        <a:srgbClr val="E7E6E6"/>
      </a:lt2>
      <a:accent1>
        <a:srgbClr val="A1D58B"/>
      </a:accent1>
      <a:accent2>
        <a:srgbClr val="5EC795"/>
      </a:accent2>
      <a:accent3>
        <a:srgbClr val="4DADCE"/>
      </a:accent3>
      <a:accent4>
        <a:srgbClr val="CCB756"/>
      </a:accent4>
      <a:accent5>
        <a:srgbClr val="E29B35"/>
      </a:accent5>
      <a:accent6>
        <a:srgbClr val="8DC0C0"/>
      </a:accent6>
      <a:hlink>
        <a:srgbClr val="0563C1"/>
      </a:hlink>
      <a:folHlink>
        <a:srgbClr val="954F72"/>
      </a:folHlink>
    </a:clrScheme>
    <a:fontScheme name="Custom 1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439525_Win32_SL_V10" id="{6D1E132C-EE58-410C-AA79-6634C21077D3}" vid="{B34F418C-A6AD-4EA0-82A8-449DB69F48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와이드스크린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3" baseType="lpstr">
      <vt:lpstr>Arial</vt:lpstr>
      <vt:lpstr>Madison</vt:lpstr>
      <vt:lpstr>Financials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1</cp:revision>
  <dcterms:created xsi:type="dcterms:W3CDTF">2025-05-07T15:29:53Z</dcterms:created>
  <dcterms:modified xsi:type="dcterms:W3CDTF">2025-05-10T13:50:34Z</dcterms:modified>
</cp:coreProperties>
</file>