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423456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9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0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5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9253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76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5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9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3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89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6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0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36B3-6688-F44F-0765-B9F7F44F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C838E0C3-E1FB-2601-FF2D-68A84002F5D4}"/>
              </a:ext>
            </a:extLst>
          </p:cNvPr>
          <p:cNvGraphicFramePr>
            <a:graphicFrameLocks noGrp="1"/>
          </p:cNvGraphicFramePr>
          <p:nvPr>
            <p:ph type="tbl" sz="quarter" idx="10"/>
          </p:nvPr>
        </p:nvGraphicFramePr>
        <p:xfrm>
          <a:off x="838200" y="1825625"/>
          <a:ext cx="10515600" cy="4054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095420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565324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382283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37151041"/>
                    </a:ext>
                  </a:extLst>
                </a:gridCol>
              </a:tblGrid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Quarter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Revenue ($)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Expenses ($)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 profit ($)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1482"/>
                  </a:ext>
                </a:extLst>
              </a:tr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3144"/>
                  </a:ext>
                </a:extLst>
              </a:tr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96092"/>
                  </a:ext>
                </a:extLst>
              </a:tr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$250,000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514058"/>
                  </a:ext>
                </a:extLst>
              </a:tr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20609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A788F-A96A-BC1E-FBB1-D5901D496D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815264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Madison</vt:lpstr>
      <vt:lpstr>Financials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1</cp:revision>
  <dcterms:created xsi:type="dcterms:W3CDTF">2025-05-07T15:29:53Z</dcterms:created>
  <dcterms:modified xsi:type="dcterms:W3CDTF">2025-05-10T13:51:45Z</dcterms:modified>
</cp:coreProperties>
</file>