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42345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925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5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36B3-6688-F44F-0765-B9F7F44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C838E0C3-E1FB-2601-FF2D-68A84002F5D4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838200" y="1825625"/>
          <a:ext cx="10515600" cy="4054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Expenses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 profit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788F-A96A-BC1E-FBB1-D5901D496D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815264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Financials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2025-05-07T15:29:53Z</dcterms:created>
  <dcterms:modified xsi:type="dcterms:W3CDTF">2025-05-10T13:52:16Z</dcterms:modified>
</cp:coreProperties>
</file>