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94660"/>
  </p:normalViewPr>
  <p:slideViewPr>
    <p:cSldViewPr snapToGrid="0">
      <p:cViewPr varScale="1">
        <p:scale>
          <a:sx n="62" d="100"/>
          <a:sy n="62"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137758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783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table</a:t>
            </a:r>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9402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7609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92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954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8625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008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82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2047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3965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3274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898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9964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441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420050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a:xfrm>
            <a:off x="10922000" y="6145255"/>
            <a:ext cx="84511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trike="noStrike" kern="1200" cap="none" spc="0" normalizeH="0" baseline="0" noProof="0">
                <a:ln>
                  <a:noFill/>
                </a:ln>
                <a:solidFill>
                  <a:srgbClr val="FFFFFF"/>
                </a:solidFill>
                <a:effectLst/>
                <a:uLnTx/>
                <a:uFillTx/>
                <a:latin typeface="Arial" panose="020B0604020202020204" pitchFamily="34" charset="0"/>
                <a:ea typeface="+mn-ea"/>
                <a:cs typeface="+mn-cs"/>
              </a:rPr>
              <a:t>1</a:t>
            </a:r>
            <a:endParaRPr kumimoji="0" lang="en-US"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 name="내용 개체 틀 3">
            <a:extLst>
              <a:ext uri="{FF2B5EF4-FFF2-40B4-BE49-F238E27FC236}">
                <a16:creationId xmlns:a16="http://schemas.microsoft.com/office/drawing/2014/main" id="{AA1F4BB4-09B3-EF45-E521-5D7C35E55359}"/>
              </a:ext>
            </a:extLst>
          </p:cNvPr>
          <p:cNvSpPr>
            <a:spLocks noGrp="1"/>
          </p:cNvSpPr>
          <p:nvPr>
            <p:ph idx="1"/>
          </p:nvPr>
        </p:nvSpPr>
        <p:spPr/>
        <p:txBody>
          <a:bodyPr/>
          <a:lstStyle/>
          <a:p>
            <a:endParaRPr lang="en-US"/>
          </a:p>
        </p:txBody>
      </p:sp>
      <p:sp>
        <p:nvSpPr>
          <p:cNvPr id="7" name="Introduction Text Box">
            <a:extLst>
              <a:ext uri="{FF2B5EF4-FFF2-40B4-BE49-F238E27FC236}">
                <a16:creationId xmlns:a16="http://schemas.microsoft.com/office/drawing/2014/main" id="{B52DE929-25CF-CB65-77BA-80289ADC688E}"/>
              </a:ext>
            </a:extLst>
          </p:cNvPr>
          <p:cNvSpPr txBox="1"/>
          <p:nvPr/>
        </p:nvSpPr>
        <p:spPr>
          <a:xfrm>
            <a:off x="1100852" y="1825625"/>
            <a:ext cx="9988062" cy="2923877"/>
          </a:xfrm>
          <a:prstGeom prst="rect">
            <a:avLst/>
          </a:prstGeom>
          <a:noFill/>
        </p:spPr>
        <p:txBody>
          <a:bodyPr vert="horz" rtlCol="0">
            <a:spAutoFit/>
          </a:bodyPr>
          <a:lstStyle/>
          <a:p>
            <a:r>
              <a:rPr lang="en-US" sz="2400" b="1">
                <a:solidFill>
                  <a:srgbClr val="FFFFFF"/>
                </a:solidFill>
                <a:latin typeface="Arial" panose="020B0604020202020204" pitchFamily="34" charset="0"/>
              </a:rPr>
              <a:t>Introduction</a:t>
            </a:r>
          </a:p>
          <a:p>
            <a:r>
              <a:rPr lang="en-US" sz="2000">
                <a:solidFill>
                  <a:srgbClr val="FFFFFF"/>
                </a:solidFill>
                <a:latin typeface="Arial" panose="020B0604020202020204" pitchFamily="34" charset="0"/>
              </a:rPr>
              <a:t>Our company holds a strong position in the competitive AI landscape, recognized as a market leader thanks to a well-established infrastructure and a team of dedicated experts.</a:t>
            </a:r>
          </a:p>
          <a:p>
            <a:r>
              <a:rPr lang="en-US" sz="2000">
                <a:solidFill>
                  <a:srgbClr val="FFFFFF"/>
                </a:solidFill>
                <a:latin typeface="Arial" panose="020B0604020202020204" pitchFamily="34" charset="0"/>
              </a:rPr>
              <a:t>We have consistently outperformed competitors and earned solid brand recognition across the industry. However, to maintain and extend our lead, we must enhance our agility, quickly respond to changing market dynamics, and sharpen our competitive edge. </a:t>
            </a:r>
          </a:p>
          <a:p>
            <a:r>
              <a:rPr lang="en-US" sz="2000">
                <a:solidFill>
                  <a:srgbClr val="FFFFFF"/>
                </a:solidFill>
                <a:latin typeface="Arial" panose="020B0604020202020204" pitchFamily="34" charset="0"/>
              </a:rPr>
              <a:t>By integrating user feedback and continuously improving our offerings, we aim to stay ahead of the curve and reinforce our leadership in this fast-evolving sector.</a:t>
            </a:r>
          </a:p>
        </p:txBody>
      </p:sp>
      <p:sp>
        <p:nvSpPr>
          <p:cNvPr id="9" name="제목 8">
            <a:extLst>
              <a:ext uri="{FF2B5EF4-FFF2-40B4-BE49-F238E27FC236}">
                <a16:creationId xmlns:a16="http://schemas.microsoft.com/office/drawing/2014/main" id="{2595275D-9EE6-35A9-5E90-437AA51F11B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69614625"/>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docProps/app.xml><?xml version="1.0" encoding="utf-8"?>
<Properties xmlns="http://schemas.openxmlformats.org/officeDocument/2006/extended-properties" xmlns:vt="http://schemas.openxmlformats.org/officeDocument/2006/docPropsVTypes">
  <TotalTime>6</TotalTime>
  <Words>100</Words>
  <Application>Microsoft Office PowerPoint</Application>
  <PresentationFormat>와이드스크린</PresentationFormat>
  <Paragraphs>5</Paragraphs>
  <Slides>1</Slides>
  <Notes>0</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1</vt:i4>
      </vt:variant>
    </vt:vector>
  </HeadingPairs>
  <TitlesOfParts>
    <vt:vector size="3" baseType="lpstr">
      <vt:lpstr>Arial</vt:lpstr>
      <vt:lpstr>Madison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장재혁</dc:creator>
  <cp:lastModifiedBy>정규단</cp:lastModifiedBy>
  <cp:revision>3</cp:revision>
  <dcterms:created xsi:type="dcterms:W3CDTF">2025-05-07T15:31:49Z</dcterms:created>
  <dcterms:modified xsi:type="dcterms:W3CDTF">2025-05-10T14:00:07Z</dcterms:modified>
</cp:coreProperties>
</file>