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37758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3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39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4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7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6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4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7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1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0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6599B-92EE-DA04-9056-C282E455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3533C-26FD-AEBE-6ACB-A4F973AC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99880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32BDC-58BE-5669-7C02-6227C42B53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61462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Competitive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2025-05-07T15:31:49Z</dcterms:created>
  <dcterms:modified xsi:type="dcterms:W3CDTF">2025-05-10T14:03:39Z</dcterms:modified>
</cp:coreProperties>
</file>