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4" r:id="rId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4" autoAdjust="0"/>
    <p:restoredTop sz="94660"/>
  </p:normalViewPr>
  <p:slideViewPr>
    <p:cSldViewPr snapToGrid="0">
      <p:cViewPr varScale="1">
        <p:scale>
          <a:sx n="62" d="100"/>
          <a:sy n="62" d="100"/>
        </p:scale>
        <p:origin x="8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161BAA5-48F7-7727-F9D9-CE83907FFBA7}"/>
              </a:ext>
              <a:ext uri="{C183D7F6-B498-43B3-948B-1728B52AA6E4}">
                <adec:decorative xmlns:adec="http://schemas.microsoft.com/office/drawing/2017/decorative" val="1"/>
              </a:ext>
            </a:extLst>
          </p:cNvPr>
          <p:cNvSpPr/>
          <p:nvPr userDrawn="1"/>
        </p:nvSpPr>
        <p:spPr>
          <a:xfrm>
            <a:off x="0" y="0"/>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5">
            <a:extLst>
              <a:ext uri="{FF2B5EF4-FFF2-40B4-BE49-F238E27FC236}">
                <a16:creationId xmlns:a16="http://schemas.microsoft.com/office/drawing/2014/main" id="{1064ED4F-0011-0734-A8CE-F357C9B3CB59}"/>
              </a:ext>
              <a:ext uri="{C183D7F6-B498-43B3-948B-1728B52AA6E4}">
                <adec:decorative xmlns:adec="http://schemas.microsoft.com/office/drawing/2017/decorative" val="1"/>
              </a:ext>
            </a:extLst>
          </p:cNvPr>
          <p:cNvSpPr/>
          <p:nvPr userDrawn="1"/>
        </p:nvSpPr>
        <p:spPr>
          <a:xfrm>
            <a:off x="9823776" y="0"/>
            <a:ext cx="16715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AC40BC2-4799-E79D-1CFD-4A82C90A1DA8}"/>
              </a:ext>
              <a:ext uri="{C183D7F6-B498-43B3-948B-1728B52AA6E4}">
                <adec:decorative xmlns:adec="http://schemas.microsoft.com/office/drawing/2017/decorative" val="1"/>
              </a:ext>
            </a:extLst>
          </p:cNvPr>
          <p:cNvSpPr/>
          <p:nvPr userDrawn="1"/>
        </p:nvSpPr>
        <p:spPr>
          <a:xfrm>
            <a:off x="1119693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D7662E9-6C4B-1DCF-4FA0-9D0E52069DAB}"/>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5232" y="463974"/>
            <a:ext cx="4217424" cy="3709195"/>
          </a:xfrm>
        </p:spPr>
        <p:txBody>
          <a:bodyPr anchor="b">
            <a:normAutofit/>
          </a:bodyPr>
          <a:lstStyle>
            <a:lvl1pPr algn="l">
              <a:defRPr sz="4800" b="1" spc="-150" baseline="0"/>
            </a:lvl1pPr>
          </a:lstStyle>
          <a:p>
            <a:r>
              <a:rPr lang="en-US" dirty="0"/>
              <a:t>Click to add title</a:t>
            </a:r>
          </a:p>
        </p:txBody>
      </p:sp>
      <p:sp>
        <p:nvSpPr>
          <p:cNvPr id="11" name="Picture Placeholder 10">
            <a:extLst>
              <a:ext uri="{FF2B5EF4-FFF2-40B4-BE49-F238E27FC236}">
                <a16:creationId xmlns:a16="http://schemas.microsoft.com/office/drawing/2014/main" id="{7E2C7390-A781-021E-CEDA-D9040304381E}"/>
              </a:ext>
            </a:extLst>
          </p:cNvPr>
          <p:cNvSpPr>
            <a:spLocks noGrp="1"/>
          </p:cNvSpPr>
          <p:nvPr>
            <p:ph type="pic" sz="quarter" idx="10" hasCustomPrompt="1"/>
          </p:nvPr>
        </p:nvSpPr>
        <p:spPr>
          <a:xfrm>
            <a:off x="920158" y="1741488"/>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Tree>
    <p:extLst>
      <p:ext uri="{BB962C8B-B14F-4D97-AF65-F5344CB8AC3E}">
        <p14:creationId xmlns:p14="http://schemas.microsoft.com/office/powerpoint/2010/main" val="1377589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3">
    <p:bg>
      <p:bgPr>
        <a:solidFill>
          <a:schemeClr val="tx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9B0186-5603-6346-34F2-6BFA71BC62FA}"/>
              </a:ext>
              <a:ext uri="{C183D7F6-B498-43B3-948B-1728B52AA6E4}">
                <adec:decorative xmlns:adec="http://schemas.microsoft.com/office/drawing/2017/decorative" val="1"/>
              </a:ext>
            </a:extLst>
          </p:cNvPr>
          <p:cNvGrpSpPr/>
          <p:nvPr userDrawn="1"/>
        </p:nvGrpSpPr>
        <p:grpSpPr>
          <a:xfrm>
            <a:off x="5614738" y="2425699"/>
            <a:ext cx="3288931" cy="3439321"/>
            <a:chOff x="5656746" y="820557"/>
            <a:chExt cx="4120055" cy="4308449"/>
          </a:xfrm>
        </p:grpSpPr>
        <p:pic>
          <p:nvPicPr>
            <p:cNvPr id="13" name="Graphic 12">
              <a:extLst>
                <a:ext uri="{FF2B5EF4-FFF2-40B4-BE49-F238E27FC236}">
                  <a16:creationId xmlns:a16="http://schemas.microsoft.com/office/drawing/2014/main" id="{F76A59AE-96E4-A701-461B-61618472B5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4" name="Graphic 13">
              <a:extLst>
                <a:ext uri="{FF2B5EF4-FFF2-40B4-BE49-F238E27FC236}">
                  <a16:creationId xmlns:a16="http://schemas.microsoft.com/office/drawing/2014/main" id="{48649D3D-45B7-44C7-93B4-BDC88C3284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5" name="Rectangle 14">
            <a:extLst>
              <a:ext uri="{FF2B5EF4-FFF2-40B4-BE49-F238E27FC236}">
                <a16:creationId xmlns:a16="http://schemas.microsoft.com/office/drawing/2014/main" id="{D987349E-C488-C02B-B3B1-CCDBD3A78E9C}"/>
              </a:ext>
              <a:ext uri="{C183D7F6-B498-43B3-948B-1728B52AA6E4}">
                <adec:decorative xmlns:adec="http://schemas.microsoft.com/office/drawing/2017/decorative" val="1"/>
              </a:ext>
            </a:extLst>
          </p:cNvPr>
          <p:cNvSpPr/>
          <p:nvPr userDrawn="1"/>
        </p:nvSpPr>
        <p:spPr>
          <a:xfrm>
            <a:off x="1524771"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12520" y="1825625"/>
            <a:ext cx="4825294" cy="4651375"/>
          </a:xfrm>
        </p:spPr>
        <p:txBody>
          <a:bodyPr>
            <a:normAutofit/>
          </a:bodyPr>
          <a:lstStyle>
            <a:lvl1pPr>
              <a:spcAft>
                <a:spcPts val="800"/>
              </a:spcAft>
              <a:defRPr sz="2000"/>
            </a:lvl1pPr>
            <a:lvl2pPr marL="457200" indent="0">
              <a:spcAft>
                <a:spcPts val="800"/>
              </a:spcAft>
              <a:buNone/>
              <a:defRPr sz="2000"/>
            </a:lvl2pPr>
            <a:lvl3pPr marL="914400" indent="0">
              <a:spcAft>
                <a:spcPts val="800"/>
              </a:spcAft>
              <a:buNone/>
              <a:defRPr sz="2000"/>
            </a:lvl3pPr>
            <a:lvl4pPr marL="1371600" indent="0">
              <a:spcAft>
                <a:spcPts val="800"/>
              </a:spcAft>
              <a:buNone/>
              <a:defRPr sz="2000"/>
            </a:lvl4pPr>
            <a:lvl5pPr marL="1828800" indent="0">
              <a:spcAft>
                <a:spcPts val="800"/>
              </a:spcAf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6696778" y="1813720"/>
            <a:ext cx="4657021" cy="4051300"/>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5F004FE-7725-F349-1245-F443F9E81B95}"/>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2783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F97B6B-1E04-799C-CDFE-9DAFCA938BE8}"/>
              </a:ext>
              <a:ext uri="{C183D7F6-B498-43B3-948B-1728B52AA6E4}">
                <adec:decorative xmlns:adec="http://schemas.microsoft.com/office/drawing/2017/decorative" val="1"/>
              </a:ext>
            </a:extLst>
          </p:cNvPr>
          <p:cNvSpPr/>
          <p:nvPr userDrawn="1"/>
        </p:nvSpPr>
        <p:spPr>
          <a:xfrm>
            <a:off x="10028970" y="13063"/>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111DE0A-4C1D-01B1-AA49-D966343F6551}"/>
              </a:ext>
              <a:ext uri="{C183D7F6-B498-43B3-948B-1728B52AA6E4}">
                <adec:decorative xmlns:adec="http://schemas.microsoft.com/office/drawing/2017/decorative" val="1"/>
              </a:ext>
            </a:extLst>
          </p:cNvPr>
          <p:cNvSpPr/>
          <p:nvPr userDrawn="1"/>
        </p:nvSpPr>
        <p:spPr>
          <a:xfrm>
            <a:off x="3777288" y="0"/>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BEA20E-0FF2-2897-8BD6-8EFAA8C8D9CB}"/>
              </a:ext>
              <a:ext uri="{C183D7F6-B498-43B3-948B-1728B52AA6E4}">
                <adec:decorative xmlns:adec="http://schemas.microsoft.com/office/drawing/2017/decorative" val="1"/>
              </a:ext>
            </a:extLst>
          </p:cNvPr>
          <p:cNvSpPr/>
          <p:nvPr userDrawn="1"/>
        </p:nvSpPr>
        <p:spPr>
          <a:xfrm>
            <a:off x="10278460"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6" name="Table Placeholder 5">
            <a:extLst>
              <a:ext uri="{FF2B5EF4-FFF2-40B4-BE49-F238E27FC236}">
                <a16:creationId xmlns:a16="http://schemas.microsoft.com/office/drawing/2014/main" id="{E259F776-4BD1-2F21-61F0-3B60DF6F0366}"/>
              </a:ext>
            </a:extLst>
          </p:cNvPr>
          <p:cNvSpPr>
            <a:spLocks noGrp="1"/>
          </p:cNvSpPr>
          <p:nvPr>
            <p:ph type="tbl" sz="quarter" idx="10"/>
          </p:nvPr>
        </p:nvSpPr>
        <p:spPr>
          <a:xfrm>
            <a:off x="838200" y="1825625"/>
            <a:ext cx="10515600" cy="4054475"/>
          </a:xfr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table</a:t>
            </a:r>
          </a:p>
        </p:txBody>
      </p:sp>
      <p:sp>
        <p:nvSpPr>
          <p:cNvPr id="5" name="Slide Number Placeholder 4">
            <a:extLst>
              <a:ext uri="{FF2B5EF4-FFF2-40B4-BE49-F238E27FC236}">
                <a16:creationId xmlns:a16="http://schemas.microsoft.com/office/drawing/2014/main" id="{B22987B8-BA6E-EE2B-BFB9-D52D6D956AF7}"/>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94024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4">
    <p:bg>
      <p:bgPr>
        <a:solidFill>
          <a:schemeClr val="tx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4A07D69-1AF2-A193-316E-DD3803E94269}"/>
              </a:ext>
              <a:ext uri="{C183D7F6-B498-43B3-948B-1728B52AA6E4}">
                <adec:decorative xmlns:adec="http://schemas.microsoft.com/office/drawing/2017/decorative" val="1"/>
              </a:ext>
            </a:extLst>
          </p:cNvPr>
          <p:cNvSpPr/>
          <p:nvPr userDrawn="1"/>
        </p:nvSpPr>
        <p:spPr>
          <a:xfrm>
            <a:off x="565206" y="0"/>
            <a:ext cx="249709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4E4D2FA-0049-1792-F6B4-D5FE1EE5A78A}"/>
              </a:ext>
              <a:ext uri="{C183D7F6-B498-43B3-948B-1728B52AA6E4}">
                <adec:decorative xmlns:adec="http://schemas.microsoft.com/office/drawing/2017/decorative" val="1"/>
              </a:ext>
            </a:extLst>
          </p:cNvPr>
          <p:cNvSpPr/>
          <p:nvPr userDrawn="1"/>
        </p:nvSpPr>
        <p:spPr>
          <a:xfrm>
            <a:off x="10392348" y="0"/>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86E6ACF-3879-BE02-100B-2096C22357AB}"/>
              </a:ext>
              <a:ext uri="{C183D7F6-B498-43B3-948B-1728B52AA6E4}">
                <adec:decorative xmlns:adec="http://schemas.microsoft.com/office/drawing/2017/decorative" val="1"/>
              </a:ext>
            </a:extLst>
          </p:cNvPr>
          <p:cNvSpPr/>
          <p:nvPr userDrawn="1"/>
        </p:nvSpPr>
        <p:spPr>
          <a:xfrm>
            <a:off x="764323"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2E74699B-D6F0-303E-200A-7017E1842F99}"/>
              </a:ext>
              <a:ext uri="{C183D7F6-B498-43B3-948B-1728B52AA6E4}">
                <adec:decorative xmlns:adec="http://schemas.microsoft.com/office/drawing/2017/decorative" val="1"/>
              </a:ext>
            </a:extLst>
          </p:cNvPr>
          <p:cNvGrpSpPr/>
          <p:nvPr userDrawn="1"/>
        </p:nvGrpSpPr>
        <p:grpSpPr>
          <a:xfrm>
            <a:off x="7506739" y="2603777"/>
            <a:ext cx="4120055" cy="4308449"/>
            <a:chOff x="5656746" y="820557"/>
            <a:chExt cx="4120055" cy="4308449"/>
          </a:xfrm>
        </p:grpSpPr>
        <p:pic>
          <p:nvPicPr>
            <p:cNvPr id="7" name="Graphic 6">
              <a:extLst>
                <a:ext uri="{FF2B5EF4-FFF2-40B4-BE49-F238E27FC236}">
                  <a16:creationId xmlns:a16="http://schemas.microsoft.com/office/drawing/2014/main" id="{9C9E38E0-92AE-5063-B259-A22230AA6A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1" name="Graphic 10">
              <a:extLst>
                <a:ext uri="{FF2B5EF4-FFF2-40B4-BE49-F238E27FC236}">
                  <a16:creationId xmlns:a16="http://schemas.microsoft.com/office/drawing/2014/main" id="{7260EEF0-1C13-AD9A-0967-0460B979EA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2" y="1825625"/>
            <a:ext cx="4678975" cy="4517302"/>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38FE848A-1123-37B6-C43C-5DC49EE0A1D8}"/>
              </a:ext>
            </a:extLst>
          </p:cNvPr>
          <p:cNvSpPr>
            <a:spLocks noGrp="1"/>
          </p:cNvSpPr>
          <p:nvPr>
            <p:ph idx="11" hasCustomPrompt="1"/>
          </p:nvPr>
        </p:nvSpPr>
        <p:spPr>
          <a:xfrm>
            <a:off x="6412173" y="1825625"/>
            <a:ext cx="4678975" cy="4517302"/>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11">
            <a:extLst>
              <a:ext uri="{FF2B5EF4-FFF2-40B4-BE49-F238E27FC236}">
                <a16:creationId xmlns:a16="http://schemas.microsoft.com/office/drawing/2014/main" id="{0FB0C591-7E28-3722-4795-07BFB9ED09CF}"/>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7609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050290D7-ABD3-D880-F002-A497290AC09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5">
            <a:extLst>
              <a:ext uri="{FF2B5EF4-FFF2-40B4-BE49-F238E27FC236}">
                <a16:creationId xmlns:a16="http://schemas.microsoft.com/office/drawing/2014/main" id="{05312039-7E28-974D-ED1C-90F1E53E9C97}"/>
              </a:ext>
              <a:ext uri="{C183D7F6-B498-43B3-948B-1728B52AA6E4}">
                <adec:decorative xmlns:adec="http://schemas.microsoft.com/office/drawing/2017/decorative" val="1"/>
              </a:ext>
            </a:extLst>
          </p:cNvPr>
          <p:cNvSpPr/>
          <p:nvPr userDrawn="1"/>
        </p:nvSpPr>
        <p:spPr>
          <a:xfrm>
            <a:off x="11301493" y="0"/>
            <a:ext cx="109162"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C39822-D546-CAF5-43A0-84756C8C7B6B}"/>
              </a:ext>
              <a:ext uri="{C183D7F6-B498-43B3-948B-1728B52AA6E4}">
                <adec:decorative xmlns:adec="http://schemas.microsoft.com/office/drawing/2017/decorative" val="1"/>
              </a:ext>
            </a:extLst>
          </p:cNvPr>
          <p:cNvSpPr/>
          <p:nvPr userDrawn="1"/>
        </p:nvSpPr>
        <p:spPr>
          <a:xfrm>
            <a:off x="10761785"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0675" y="382344"/>
            <a:ext cx="4377767" cy="2719337"/>
          </a:xfrm>
        </p:spPr>
        <p:txBody>
          <a:bodyPr anchor="b">
            <a:normAutofit/>
          </a:bodyPr>
          <a:lstStyle>
            <a:lvl1pPr algn="l">
              <a:defRPr sz="4400" b="1" spc="0" baseline="0"/>
            </a:lvl1pPr>
          </a:lstStyle>
          <a:p>
            <a:r>
              <a:rPr lang="en-US" dirty="0"/>
              <a:t>Click to add title</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11745" y="1751759"/>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7029992" y="3340800"/>
            <a:ext cx="4368450" cy="3166331"/>
          </a:xfrm>
        </p:spPr>
        <p:txBody>
          <a:bodyPr>
            <a:normAutofit/>
          </a:bodyPr>
          <a:lstStyle>
            <a:lvl1pPr marL="0" indent="0">
              <a:lnSpc>
                <a:spcPct val="90000"/>
              </a:lnSpc>
              <a:spcBef>
                <a:spcPts val="1000"/>
              </a:spcBef>
              <a:buFont typeface="Arial" panose="020B0604020202020204" pitchFamily="34" charset="0"/>
              <a:buNone/>
              <a:defRPr sz="2000"/>
            </a:lvl1pPr>
            <a:lvl2pPr marL="571500" indent="0">
              <a:lnSpc>
                <a:spcPct val="90000"/>
              </a:lnSpc>
              <a:spcBef>
                <a:spcPts val="1000"/>
              </a:spcBef>
              <a:buFont typeface="Arial" panose="020B0604020202020204" pitchFamily="34" charset="0"/>
              <a:buNone/>
              <a:defRPr sz="1800"/>
            </a:lvl2pPr>
            <a:lvl3pPr marL="971550" indent="0">
              <a:lnSpc>
                <a:spcPct val="90000"/>
              </a:lnSpc>
              <a:spcBef>
                <a:spcPts val="1000"/>
              </a:spcBef>
              <a:buFont typeface="Arial" panose="020B0604020202020204" pitchFamily="34" charset="0"/>
              <a:buNone/>
              <a:defRPr sz="1600"/>
            </a:lvl3pPr>
            <a:lvl4pPr marL="1428750" indent="0">
              <a:lnSpc>
                <a:spcPct val="90000"/>
              </a:lnSpc>
              <a:spcBef>
                <a:spcPts val="1000"/>
              </a:spcBef>
              <a:buFont typeface="Arial" panose="020B0604020202020204" pitchFamily="34" charset="0"/>
              <a:buNone/>
              <a:defRPr sz="1400"/>
            </a:lvl4pPr>
            <a:lvl5pPr marL="1885950" indent="0">
              <a:lnSpc>
                <a:spcPct val="90000"/>
              </a:lnSpc>
              <a:spcBef>
                <a:spcPts val="1000"/>
              </a:spcBef>
              <a:buFont typeface="Arial" panose="020B0604020202020204" pitchFamily="34" charset="0"/>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392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lstStyle/>
          <a:p>
            <a:r>
              <a:rPr lang="en-US" dirty="0"/>
              <a:t>Click to add title</a:t>
            </a:r>
          </a:p>
        </p:txBody>
      </p:sp>
      <p:sp>
        <p:nvSpPr>
          <p:cNvPr id="3" name="Date Placeholder 2">
            <a:extLst>
              <a:ext uri="{FF2B5EF4-FFF2-40B4-BE49-F238E27FC236}">
                <a16:creationId xmlns:a16="http://schemas.microsoft.com/office/drawing/2014/main" id="{F284CE42-5F4D-E722-7ABC-852575A3EBA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752FCB7E-A25D-2786-57F4-CAC8C0B7EE0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B908020-3841-3809-A971-C013AF1CA4D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69545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6D726-924C-E5EB-B28C-E3B9B44623EE}"/>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8279A287-35CA-B289-525D-D67FB24B3B9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5EB2365-305E-AE99-1CD4-605540C718E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86256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F31C49C2-4E92-6564-1A68-190EFACC56DC}"/>
              </a:ext>
              <a:ext uri="{C183D7F6-B498-43B3-948B-1728B52AA6E4}">
                <adec:decorative xmlns:adec="http://schemas.microsoft.com/office/drawing/2017/decorative" val="1"/>
              </a:ext>
            </a:extLst>
          </p:cNvPr>
          <p:cNvSpPr/>
          <p:nvPr userDrawn="1"/>
        </p:nvSpPr>
        <p:spPr>
          <a:xfrm flipH="1">
            <a:off x="0" y="0"/>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5003C2B3-3873-7FFA-2567-57F2F6ABBFCB}"/>
              </a:ext>
              <a:ext uri="{C183D7F6-B498-43B3-948B-1728B52AA6E4}">
                <adec:decorative xmlns:adec="http://schemas.microsoft.com/office/drawing/2017/decorative" val="1"/>
              </a:ext>
            </a:extLst>
          </p:cNvPr>
          <p:cNvSpPr/>
          <p:nvPr userDrawn="1"/>
        </p:nvSpPr>
        <p:spPr>
          <a:xfrm>
            <a:off x="763334" y="0"/>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3619A50-ADC7-AA30-E96F-D0853D0DD7C6}"/>
              </a:ext>
              <a:ext uri="{C183D7F6-B498-43B3-948B-1728B52AA6E4}">
                <adec:decorative xmlns:adec="http://schemas.microsoft.com/office/drawing/2017/decorative" val="1"/>
              </a:ext>
            </a:extLst>
          </p:cNvPr>
          <p:cNvSpPr/>
          <p:nvPr userDrawn="1"/>
        </p:nvSpPr>
        <p:spPr>
          <a:xfrm>
            <a:off x="126501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6447AC2-F09C-2AC2-0522-F871987D66DB}"/>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467140" y="576470"/>
            <a:ext cx="4831209" cy="2266121"/>
          </a:xfrm>
        </p:spPr>
        <p:txBody>
          <a:bodyPr anchor="ctr">
            <a:normAutofit/>
          </a:bodyPr>
          <a:lstStyle>
            <a:lvl1pPr algn="r">
              <a:defRPr sz="4400" b="0" spc="0" baseline="0"/>
            </a:lvl1pPr>
          </a:lstStyle>
          <a:p>
            <a:endParaRPr lang="en-US" dirty="0"/>
          </a:p>
        </p:txBody>
      </p:sp>
      <p:sp>
        <p:nvSpPr>
          <p:cNvPr id="17" name="Content Placeholder 16">
            <a:extLst>
              <a:ext uri="{FF2B5EF4-FFF2-40B4-BE49-F238E27FC236}">
                <a16:creationId xmlns:a16="http://schemas.microsoft.com/office/drawing/2014/main" id="{7C3A4AA6-1D0C-DE79-F399-33299CB812C6}"/>
              </a:ext>
            </a:extLst>
          </p:cNvPr>
          <p:cNvSpPr>
            <a:spLocks noGrp="1"/>
          </p:cNvSpPr>
          <p:nvPr>
            <p:ph sz="quarter" idx="11" hasCustomPrompt="1"/>
          </p:nvPr>
        </p:nvSpPr>
        <p:spPr>
          <a:xfrm>
            <a:off x="467139" y="3031435"/>
            <a:ext cx="4831209" cy="3478944"/>
          </a:xfrm>
        </p:spPr>
        <p:txBody>
          <a:bodyPr>
            <a:normAutofit/>
          </a:bodyPr>
          <a:lstStyle>
            <a:lvl1pPr marL="0" indent="0" algn="r">
              <a:lnSpc>
                <a:spcPct val="100000"/>
              </a:lnSpc>
              <a:spcBef>
                <a:spcPts val="1000"/>
              </a:spcBef>
              <a:buNone/>
              <a:defRPr sz="2400"/>
            </a:lvl1pPr>
            <a:lvl2pPr marL="457200" indent="0" algn="r">
              <a:lnSpc>
                <a:spcPct val="100000"/>
              </a:lnSpc>
              <a:spcBef>
                <a:spcPts val="1000"/>
              </a:spcBef>
              <a:buNone/>
              <a:defRPr sz="2000"/>
            </a:lvl2pPr>
            <a:lvl3pPr marL="914400" indent="0" algn="r">
              <a:lnSpc>
                <a:spcPct val="100000"/>
              </a:lnSpc>
              <a:spcBef>
                <a:spcPts val="1000"/>
              </a:spcBef>
              <a:buNone/>
              <a:defRPr sz="1800"/>
            </a:lvl3pPr>
            <a:lvl4pPr marL="1371600" indent="0" algn="r">
              <a:lnSpc>
                <a:spcPct val="100000"/>
              </a:lnSpc>
              <a:spcBef>
                <a:spcPts val="1000"/>
              </a:spcBef>
              <a:buNone/>
              <a:defRPr sz="1600"/>
            </a:lvl4pPr>
            <a:lvl5pPr marL="1828800" indent="0" algn="r">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5890039" y="1751216"/>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
        <p:nvSpPr>
          <p:cNvPr id="11" name="Slide Number Placeholder 10">
            <a:extLst>
              <a:ext uri="{FF2B5EF4-FFF2-40B4-BE49-F238E27FC236}">
                <a16:creationId xmlns:a16="http://schemas.microsoft.com/office/drawing/2014/main" id="{F1E58A54-F746-59CF-007A-329493EC502C}"/>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00857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Right 1">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6A991E4A-E418-E9C0-B35B-0A81DCE3AB5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1138655 w 12192000"/>
              <a:gd name="connsiteY0" fmla="*/ 1746908 h 6858000"/>
              <a:gd name="connsiteX1" fmla="*/ 913599 w 12192000"/>
              <a:gd name="connsiteY1" fmla="*/ 1971964 h 6858000"/>
              <a:gd name="connsiteX2" fmla="*/ 913599 w 12192000"/>
              <a:gd name="connsiteY2" fmla="*/ 5520711 h 6858000"/>
              <a:gd name="connsiteX3" fmla="*/ 1138655 w 12192000"/>
              <a:gd name="connsiteY3" fmla="*/ 5745767 h 6858000"/>
              <a:gd name="connsiteX4" fmla="*/ 6091846 w 12192000"/>
              <a:gd name="connsiteY4" fmla="*/ 5745767 h 6858000"/>
              <a:gd name="connsiteX5" fmla="*/ 6316902 w 12192000"/>
              <a:gd name="connsiteY5" fmla="*/ 5520711 h 6858000"/>
              <a:gd name="connsiteX6" fmla="*/ 6316902 w 12192000"/>
              <a:gd name="connsiteY6" fmla="*/ 1971964 h 6858000"/>
              <a:gd name="connsiteX7" fmla="*/ 6091846 w 12192000"/>
              <a:gd name="connsiteY7" fmla="*/ 1746908 h 6858000"/>
              <a:gd name="connsiteX8" fmla="*/ 12184610 w 12192000"/>
              <a:gd name="connsiteY8" fmla="*/ 0 h 6858000"/>
              <a:gd name="connsiteX9" fmla="*/ 12192000 w 12192000"/>
              <a:gd name="connsiteY9" fmla="*/ 0 h 6858000"/>
              <a:gd name="connsiteX10" fmla="*/ 12192000 w 12192000"/>
              <a:gd name="connsiteY10" fmla="*/ 6858000 h 6858000"/>
              <a:gd name="connsiteX11" fmla="*/ 12184610 w 12192000"/>
              <a:gd name="connsiteY11" fmla="*/ 6858000 h 6858000"/>
              <a:gd name="connsiteX12" fmla="*/ 0 w 12192000"/>
              <a:gd name="connsiteY12" fmla="*/ 0 h 6858000"/>
              <a:gd name="connsiteX13" fmla="*/ 918140 w 12192000"/>
              <a:gd name="connsiteY13" fmla="*/ 0 h 6858000"/>
              <a:gd name="connsiteX14" fmla="*/ 918140 w 12192000"/>
              <a:gd name="connsiteY14" fmla="*/ 1010539 h 6858000"/>
              <a:gd name="connsiteX15" fmla="*/ 1195741 w 12192000"/>
              <a:gd name="connsiteY15" fmla="*/ 1288140 h 6858000"/>
              <a:gd name="connsiteX16" fmla="*/ 6043842 w 12192000"/>
              <a:gd name="connsiteY16" fmla="*/ 1288140 h 6858000"/>
              <a:gd name="connsiteX17" fmla="*/ 6321443 w 12192000"/>
              <a:gd name="connsiteY17" fmla="*/ 1010539 h 6858000"/>
              <a:gd name="connsiteX18" fmla="*/ 6321443 w 12192000"/>
              <a:gd name="connsiteY18" fmla="*/ 0 h 6858000"/>
              <a:gd name="connsiteX19" fmla="*/ 11019692 w 12192000"/>
              <a:gd name="connsiteY19" fmla="*/ 0 h 6858000"/>
              <a:gd name="connsiteX20" fmla="*/ 11019692 w 12192000"/>
              <a:gd name="connsiteY20" fmla="*/ 6858000 h 6858000"/>
              <a:gd name="connsiteX21" fmla="*/ 6283982 w 12192000"/>
              <a:gd name="connsiteY21" fmla="*/ 6858000 h 6858000"/>
              <a:gd name="connsiteX22" fmla="*/ 6283982 w 12192000"/>
              <a:gd name="connsiteY22" fmla="*/ 6429590 h 6858000"/>
              <a:gd name="connsiteX23" fmla="*/ 6058926 w 12192000"/>
              <a:gd name="connsiteY23" fmla="*/ 6204534 h 6858000"/>
              <a:gd name="connsiteX24" fmla="*/ 1105735 w 12192000"/>
              <a:gd name="connsiteY24" fmla="*/ 6204534 h 6858000"/>
              <a:gd name="connsiteX25" fmla="*/ 880679 w 12192000"/>
              <a:gd name="connsiteY25" fmla="*/ 6429590 h 6858000"/>
              <a:gd name="connsiteX26" fmla="*/ 880679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close/>
                <a:moveTo>
                  <a:pt x="12184610" y="0"/>
                </a:moveTo>
                <a:lnTo>
                  <a:pt x="12192000" y="0"/>
                </a:lnTo>
                <a:lnTo>
                  <a:pt x="12192000" y="6858000"/>
                </a:lnTo>
                <a:lnTo>
                  <a:pt x="12184610" y="6858000"/>
                </a:lnTo>
                <a:close/>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1019692" y="0"/>
                </a:lnTo>
                <a:lnTo>
                  <a:pt x="11019692"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FF2B5EF4-FFF2-40B4-BE49-F238E27FC236}">
                <a16:creationId xmlns:a16="http://schemas.microsoft.com/office/drawing/2014/main" id="{63315A23-2C00-4A7E-B9E9-65CF734EE176}"/>
              </a:ext>
              <a:ext uri="{C183D7F6-B498-43B3-948B-1728B52AA6E4}">
                <adec:decorative xmlns:adec="http://schemas.microsoft.com/office/drawing/2017/decorative" val="1"/>
              </a:ext>
            </a:extLst>
          </p:cNvPr>
          <p:cNvGrpSpPr/>
          <p:nvPr userDrawn="1"/>
        </p:nvGrpSpPr>
        <p:grpSpPr>
          <a:xfrm>
            <a:off x="8068700" y="1116391"/>
            <a:ext cx="4120055" cy="4308449"/>
            <a:chOff x="5656746" y="820557"/>
            <a:chExt cx="4120055" cy="4308449"/>
          </a:xfrm>
        </p:grpSpPr>
        <p:pic>
          <p:nvPicPr>
            <p:cNvPr id="9" name="Graphic 8">
              <a:extLst>
                <a:ext uri="{FF2B5EF4-FFF2-40B4-BE49-F238E27FC236}">
                  <a16:creationId xmlns:a16="http://schemas.microsoft.com/office/drawing/2014/main" id="{CFF8075D-03CC-DDD4-332C-F26F61AF7F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1" name="Graphic 10">
              <a:extLst>
                <a:ext uri="{FF2B5EF4-FFF2-40B4-BE49-F238E27FC236}">
                  <a16:creationId xmlns:a16="http://schemas.microsoft.com/office/drawing/2014/main" id="{DE03B7A5-6E3E-5DC1-6705-A3B82F408C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0675" y="480627"/>
            <a:ext cx="4505155" cy="2894495"/>
          </a:xfrm>
        </p:spPr>
        <p:txBody>
          <a:bodyPr anchor="b">
            <a:normAutofit/>
          </a:bodyPr>
          <a:lstStyle>
            <a:lvl1pPr algn="l">
              <a:defRPr sz="4400" b="0" spc="0" baseline="0"/>
            </a:lvl1pPr>
          </a:lstStyle>
          <a:p>
            <a:r>
              <a:rPr lang="en-US" dirty="0"/>
              <a:t>Click to add title</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15410" y="1751759"/>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7021313" y="3505200"/>
            <a:ext cx="4029859" cy="3001963"/>
          </a:xfrm>
        </p:spPr>
        <p:txBody>
          <a:bodyPr>
            <a:normAutofit/>
          </a:bodyPr>
          <a:lstStyle>
            <a:lvl1pPr marL="0" indent="0">
              <a:lnSpc>
                <a:spcPct val="100000"/>
              </a:lnSpc>
              <a:spcBef>
                <a:spcPts val="1000"/>
              </a:spcBef>
              <a:buNone/>
              <a:defRPr sz="2400"/>
            </a:lvl1pPr>
            <a:lvl2pPr marL="457200" indent="0">
              <a:lnSpc>
                <a:spcPct val="100000"/>
              </a:lnSpc>
              <a:spcBef>
                <a:spcPts val="1000"/>
              </a:spcBef>
              <a:buNone/>
              <a:defRPr sz="2000"/>
            </a:lvl2pPr>
            <a:lvl3pPr marL="914400" indent="0">
              <a:lnSpc>
                <a:spcPct val="100000"/>
              </a:lnSpc>
              <a:spcBef>
                <a:spcPts val="1000"/>
              </a:spcBef>
              <a:buNone/>
              <a:defRPr sz="1800"/>
            </a:lvl3pPr>
            <a:lvl4pPr marL="1371600" indent="0">
              <a:lnSpc>
                <a:spcPct val="100000"/>
              </a:lnSpc>
              <a:spcBef>
                <a:spcPts val="1000"/>
              </a:spcBef>
              <a:buNone/>
              <a:defRPr sz="1600"/>
            </a:lvl4pPr>
            <a:lvl5pPr marL="1828800" indent="0">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1D52A9BE-2A46-4899-C38E-B513CC1AF11E}"/>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1982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A9EF1CCA-35D0-41F4-BC3D-AA1679C3E60D}"/>
              </a:ext>
              <a:ext uri="{C183D7F6-B498-43B3-948B-1728B52AA6E4}">
                <adec:decorative xmlns:adec="http://schemas.microsoft.com/office/drawing/2017/decorative" val="1"/>
              </a:ext>
            </a:extLst>
          </p:cNvPr>
          <p:cNvGrpSpPr/>
          <p:nvPr userDrawn="1"/>
        </p:nvGrpSpPr>
        <p:grpSpPr>
          <a:xfrm>
            <a:off x="1276514" y="397442"/>
            <a:ext cx="9619886" cy="6623279"/>
            <a:chOff x="1276514" y="397442"/>
            <a:chExt cx="9619886" cy="6623279"/>
          </a:xfrm>
        </p:grpSpPr>
        <p:grpSp>
          <p:nvGrpSpPr>
            <p:cNvPr id="8" name="Group 7">
              <a:extLst>
                <a:ext uri="{FF2B5EF4-FFF2-40B4-BE49-F238E27FC236}">
                  <a16:creationId xmlns:a16="http://schemas.microsoft.com/office/drawing/2014/main" id="{039112C6-05E1-7A58-F9B3-4ED607F0FEB5}"/>
                </a:ext>
              </a:extLst>
            </p:cNvPr>
            <p:cNvGrpSpPr/>
            <p:nvPr userDrawn="1"/>
          </p:nvGrpSpPr>
          <p:grpSpPr>
            <a:xfrm>
              <a:off x="1276514" y="397442"/>
              <a:ext cx="3028206" cy="3166674"/>
              <a:chOff x="5656746" y="820557"/>
              <a:chExt cx="4120055" cy="4308449"/>
            </a:xfrm>
          </p:grpSpPr>
          <p:pic>
            <p:nvPicPr>
              <p:cNvPr id="9" name="Graphic 8">
                <a:extLst>
                  <a:ext uri="{FF2B5EF4-FFF2-40B4-BE49-F238E27FC236}">
                    <a16:creationId xmlns:a16="http://schemas.microsoft.com/office/drawing/2014/main" id="{580B3039-6990-1E35-87E4-6C581CF7BA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0" name="Graphic 9">
                <a:extLst>
                  <a:ext uri="{FF2B5EF4-FFF2-40B4-BE49-F238E27FC236}">
                    <a16:creationId xmlns:a16="http://schemas.microsoft.com/office/drawing/2014/main" id="{37F0331D-9A8D-485F-9469-6B31E3D61C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grpSp>
          <p:nvGrpSpPr>
            <p:cNvPr id="12" name="Group 11">
              <a:extLst>
                <a:ext uri="{FF2B5EF4-FFF2-40B4-BE49-F238E27FC236}">
                  <a16:creationId xmlns:a16="http://schemas.microsoft.com/office/drawing/2014/main" id="{D1BCBEDD-D6D8-B22D-46D2-C061FBDFE326}"/>
                </a:ext>
              </a:extLst>
            </p:cNvPr>
            <p:cNvGrpSpPr/>
            <p:nvPr userDrawn="1"/>
          </p:nvGrpSpPr>
          <p:grpSpPr>
            <a:xfrm>
              <a:off x="6776345" y="2712272"/>
              <a:ext cx="4120055" cy="4308449"/>
              <a:chOff x="5656746" y="820557"/>
              <a:chExt cx="4120055" cy="4308449"/>
            </a:xfrm>
          </p:grpSpPr>
          <p:pic>
            <p:nvPicPr>
              <p:cNvPr id="13" name="Graphic 12">
                <a:extLst>
                  <a:ext uri="{FF2B5EF4-FFF2-40B4-BE49-F238E27FC236}">
                    <a16:creationId xmlns:a16="http://schemas.microsoft.com/office/drawing/2014/main" id="{43D2104B-238A-6958-53E9-4C3CFC4C99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4" name="Graphic 13">
                <a:extLst>
                  <a:ext uri="{FF2B5EF4-FFF2-40B4-BE49-F238E27FC236}">
                    <a16:creationId xmlns:a16="http://schemas.microsoft.com/office/drawing/2014/main" id="{FE1FCD13-2E12-4019-9FCB-3A53D17321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grpSp>
      <p:sp>
        <p:nvSpPr>
          <p:cNvPr id="7" name="Rectangle 6">
            <a:extLst>
              <a:ext uri="{FF2B5EF4-FFF2-40B4-BE49-F238E27FC236}">
                <a16:creationId xmlns:a16="http://schemas.microsoft.com/office/drawing/2014/main" id="{7CEA9FD7-5B24-27A7-2BB5-A937B6A4DA0F}"/>
              </a:ext>
              <a:ext uri="{C183D7F6-B498-43B3-948B-1728B52AA6E4}">
                <adec:decorative xmlns:adec="http://schemas.microsoft.com/office/drawing/2017/decorative" val="1"/>
              </a:ext>
            </a:extLst>
          </p:cNvPr>
          <p:cNvSpPr/>
          <p:nvPr userDrawn="1"/>
        </p:nvSpPr>
        <p:spPr>
          <a:xfrm>
            <a:off x="1038938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C3731B0-8EE6-11A7-D5EB-431792C487D8}"/>
              </a:ext>
              <a:ext uri="{C183D7F6-B498-43B3-948B-1728B52AA6E4}">
                <adec:decorative xmlns:adec="http://schemas.microsoft.com/office/drawing/2017/decorative" val="1"/>
              </a:ext>
            </a:extLst>
          </p:cNvPr>
          <p:cNvSpPr/>
          <p:nvPr userDrawn="1"/>
        </p:nvSpPr>
        <p:spPr>
          <a:xfrm>
            <a:off x="442568" y="0"/>
            <a:ext cx="210812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6EEE179-0672-B497-0D0F-DF7C0E09DFC9}"/>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18745" y="507244"/>
            <a:ext cx="9143999" cy="2162065"/>
          </a:xfrm>
        </p:spPr>
        <p:txBody>
          <a:bodyPr anchor="b">
            <a:normAutofit/>
          </a:bodyPr>
          <a:lstStyle>
            <a:lvl1pPr algn="l">
              <a:defRPr sz="4800" b="1"/>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552700" y="3586281"/>
            <a:ext cx="7086600" cy="2286000"/>
          </a:xfrm>
        </p:spPr>
        <p:txBody>
          <a:bodyPr>
            <a:normAutofit/>
          </a:bodyPr>
          <a:lstStyle>
            <a:lvl1pPr marL="0" indent="0" algn="ctr">
              <a:lnSpc>
                <a:spcPct val="100000"/>
              </a:lnSpc>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6" name="Slide Number Placeholder 5">
            <a:extLst>
              <a:ext uri="{FF2B5EF4-FFF2-40B4-BE49-F238E27FC236}">
                <a16:creationId xmlns:a16="http://schemas.microsoft.com/office/drawing/2014/main" id="{0E8AEB78-507E-76A4-533C-B685FBB93E63}"/>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20479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2">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08A07D-9CD9-61E7-5307-509E256E3280}"/>
              </a:ext>
              <a:ext uri="{C183D7F6-B498-43B3-948B-1728B52AA6E4}">
                <adec:decorative xmlns:adec="http://schemas.microsoft.com/office/drawing/2017/decorative" val="1"/>
              </a:ext>
            </a:extLst>
          </p:cNvPr>
          <p:cNvSpPr/>
          <p:nvPr userDrawn="1"/>
        </p:nvSpPr>
        <p:spPr>
          <a:xfrm>
            <a:off x="968196" y="0"/>
            <a:ext cx="249709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6D3D556-F10A-EC7C-0757-E00C6BD1151D}"/>
              </a:ext>
              <a:ext uri="{C183D7F6-B498-43B3-948B-1728B52AA6E4}">
                <adec:decorative xmlns:adec="http://schemas.microsoft.com/office/drawing/2017/decorative" val="1"/>
              </a:ext>
            </a:extLst>
          </p:cNvPr>
          <p:cNvSpPr/>
          <p:nvPr userDrawn="1"/>
        </p:nvSpPr>
        <p:spPr>
          <a:xfrm>
            <a:off x="5755612" y="0"/>
            <a:ext cx="39699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F434F37-A346-4DC3-ACA1-FE0B5DD0A9D0}"/>
              </a:ext>
              <a:ext uri="{C183D7F6-B498-43B3-948B-1728B52AA6E4}">
                <adec:decorative xmlns:adec="http://schemas.microsoft.com/office/drawing/2017/decorative" val="1"/>
              </a:ext>
            </a:extLst>
          </p:cNvPr>
          <p:cNvGrpSpPr/>
          <p:nvPr userDrawn="1"/>
        </p:nvGrpSpPr>
        <p:grpSpPr>
          <a:xfrm>
            <a:off x="1405264" y="1517829"/>
            <a:ext cx="4120055" cy="4308449"/>
            <a:chOff x="5656746" y="820557"/>
            <a:chExt cx="4120055" cy="4308449"/>
          </a:xfrm>
        </p:grpSpPr>
        <p:pic>
          <p:nvPicPr>
            <p:cNvPr id="6" name="Graphic 5">
              <a:extLst>
                <a:ext uri="{FF2B5EF4-FFF2-40B4-BE49-F238E27FC236}">
                  <a16:creationId xmlns:a16="http://schemas.microsoft.com/office/drawing/2014/main" id="{1CD6BFE6-65DF-2EFD-2AB8-EF54AE6EDE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5" name="Graphic 14">
              <a:extLst>
                <a:ext uri="{FF2B5EF4-FFF2-40B4-BE49-F238E27FC236}">
                  <a16:creationId xmlns:a16="http://schemas.microsoft.com/office/drawing/2014/main" id="{772A018D-5452-637A-6EFC-8A1C55CE03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21" name="Rectangle 20">
            <a:extLst>
              <a:ext uri="{FF2B5EF4-FFF2-40B4-BE49-F238E27FC236}">
                <a16:creationId xmlns:a16="http://schemas.microsoft.com/office/drawing/2014/main" id="{43AED969-CB3F-45E5-4B56-8D4841A04265}"/>
              </a:ext>
              <a:ext uri="{C183D7F6-B498-43B3-948B-1728B52AA6E4}">
                <adec:decorative xmlns:adec="http://schemas.microsoft.com/office/drawing/2017/decorative" val="1"/>
              </a:ext>
            </a:extLst>
          </p:cNvPr>
          <p:cNvSpPr/>
          <p:nvPr userDrawn="1"/>
        </p:nvSpPr>
        <p:spPr>
          <a:xfrm>
            <a:off x="2653444"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6EEE179-0672-B497-0D0F-DF7C0E09DFC9}"/>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6297523" y="750316"/>
            <a:ext cx="5469591" cy="2066052"/>
          </a:xfrm>
        </p:spPr>
        <p:txBody>
          <a:bodyPr anchor="ctr">
            <a:normAutofit/>
          </a:bodyPr>
          <a:lstStyle>
            <a:lvl1pPr algn="l">
              <a:defRPr sz="4400" b="0"/>
            </a:lvl1pPr>
          </a:lstStyle>
          <a:p>
            <a:r>
              <a:rPr lang="en-US" dirty="0"/>
              <a:t>Click to add title</a:t>
            </a:r>
          </a:p>
        </p:txBody>
      </p:sp>
      <p:sp>
        <p:nvSpPr>
          <p:cNvPr id="23" name="Content Placeholder 22">
            <a:extLst>
              <a:ext uri="{FF2B5EF4-FFF2-40B4-BE49-F238E27FC236}">
                <a16:creationId xmlns:a16="http://schemas.microsoft.com/office/drawing/2014/main" id="{5F3BAA8E-44E6-12B3-F690-09AB8C245E99}"/>
              </a:ext>
            </a:extLst>
          </p:cNvPr>
          <p:cNvSpPr>
            <a:spLocks noGrp="1"/>
          </p:cNvSpPr>
          <p:nvPr>
            <p:ph sz="quarter" idx="10" hasCustomPrompt="1"/>
          </p:nvPr>
        </p:nvSpPr>
        <p:spPr>
          <a:xfrm>
            <a:off x="6297703" y="2884989"/>
            <a:ext cx="4768850" cy="3625392"/>
          </a:xfrm>
        </p:spPr>
        <p:txBody>
          <a:bodyPr>
            <a:normAutofit/>
          </a:bodyPr>
          <a:lstStyle>
            <a:lvl1pPr marL="0" indent="0">
              <a:lnSpc>
                <a:spcPct val="100000"/>
              </a:lnSpc>
              <a:spcBef>
                <a:spcPts val="1000"/>
              </a:spcBef>
              <a:buNone/>
              <a:defRPr sz="2400"/>
            </a:lvl1pPr>
            <a:lvl2pPr marL="457200" indent="0">
              <a:lnSpc>
                <a:spcPct val="100000"/>
              </a:lnSpc>
              <a:spcBef>
                <a:spcPts val="1000"/>
              </a:spcBef>
              <a:buNone/>
              <a:defRPr sz="2000"/>
            </a:lvl2pPr>
            <a:lvl3pPr marL="914400" indent="0">
              <a:lnSpc>
                <a:spcPct val="100000"/>
              </a:lnSpc>
              <a:spcBef>
                <a:spcPts val="1000"/>
              </a:spcBef>
              <a:buNone/>
              <a:defRPr sz="1800"/>
            </a:lvl3pPr>
            <a:lvl4pPr marL="1371600" indent="0">
              <a:lnSpc>
                <a:spcPct val="100000"/>
              </a:lnSpc>
              <a:spcBef>
                <a:spcPts val="1000"/>
              </a:spcBef>
              <a:buNone/>
              <a:defRPr sz="1600"/>
            </a:lvl4pPr>
            <a:lvl5pPr marL="1828800" indent="0">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94A042FB-AE91-12A6-1B9A-55AE16FB5340}"/>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39651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FA63973E-7BCA-0A84-9988-670F7B314B7F}"/>
              </a:ext>
              <a:ext uri="{C183D7F6-B498-43B3-948B-1728B52AA6E4}">
                <adec:decorative xmlns:adec="http://schemas.microsoft.com/office/drawing/2017/decorative" val="1"/>
              </a:ext>
            </a:extLst>
          </p:cNvPr>
          <p:cNvSpPr/>
          <p:nvPr userDrawn="1"/>
        </p:nvSpPr>
        <p:spPr>
          <a:xfrm flipH="1">
            <a:off x="1928" y="1925"/>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EF9F5EDC-2D5E-96A7-AAB9-D60B6E1AFB98}"/>
              </a:ext>
              <a:ext uri="{C183D7F6-B498-43B3-948B-1728B52AA6E4}">
                <adec:decorative xmlns:adec="http://schemas.microsoft.com/office/drawing/2017/decorative" val="1"/>
              </a:ext>
            </a:extLst>
          </p:cNvPr>
          <p:cNvSpPr/>
          <p:nvPr userDrawn="1"/>
        </p:nvSpPr>
        <p:spPr>
          <a:xfrm>
            <a:off x="1526699" y="3527"/>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8424DE0-155D-2A3C-788A-5A0C0D9CDADD}"/>
              </a:ext>
              <a:ext uri="{C183D7F6-B498-43B3-948B-1728B52AA6E4}">
                <adec:decorative xmlns:adec="http://schemas.microsoft.com/office/drawing/2017/decorative" val="1"/>
              </a:ext>
            </a:extLst>
          </p:cNvPr>
          <p:cNvSpPr/>
          <p:nvPr userDrawn="1"/>
        </p:nvSpPr>
        <p:spPr>
          <a:xfrm>
            <a:off x="306728" y="275768"/>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3B87C557-55D3-F920-773C-DDD1348C42B8}"/>
              </a:ext>
              <a:ext uri="{C183D7F6-B498-43B3-948B-1728B52AA6E4}">
                <adec:decorative xmlns:adec="http://schemas.microsoft.com/office/drawing/2017/decorative" val="1"/>
              </a:ext>
            </a:extLst>
          </p:cNvPr>
          <p:cNvGrpSpPr/>
          <p:nvPr userDrawn="1"/>
        </p:nvGrpSpPr>
        <p:grpSpPr>
          <a:xfrm>
            <a:off x="72673" y="2714197"/>
            <a:ext cx="4120055" cy="4308449"/>
            <a:chOff x="5656746" y="820557"/>
            <a:chExt cx="4120055" cy="4308449"/>
          </a:xfrm>
        </p:grpSpPr>
        <p:pic>
          <p:nvPicPr>
            <p:cNvPr id="14" name="Graphic 13">
              <a:extLst>
                <a:ext uri="{FF2B5EF4-FFF2-40B4-BE49-F238E27FC236}">
                  <a16:creationId xmlns:a16="http://schemas.microsoft.com/office/drawing/2014/main" id="{1BC0724F-AE42-0E0F-E392-0C3EBB9DD8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6" name="Graphic 15">
              <a:extLst>
                <a:ext uri="{FF2B5EF4-FFF2-40B4-BE49-F238E27FC236}">
                  <a16:creationId xmlns:a16="http://schemas.microsoft.com/office/drawing/2014/main" id="{1B6F6A44-F108-5B62-1638-5680B0204E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0667" y="405113"/>
            <a:ext cx="4505155" cy="6007261"/>
          </a:xfrm>
        </p:spPr>
        <p:txBody>
          <a:bodyPr anchor="ctr">
            <a:normAutofit/>
          </a:bodyPr>
          <a:lstStyle>
            <a:lvl1pPr algn="r">
              <a:defRPr sz="4800" b="1" spc="0" baseline="0"/>
            </a:lvl1pPr>
          </a:lstStyle>
          <a:p>
            <a:r>
              <a:rPr lang="en-US" dirty="0"/>
              <a:t>Click to add title</a:t>
            </a:r>
          </a:p>
        </p:txBody>
      </p:sp>
      <p:sp>
        <p:nvSpPr>
          <p:cNvPr id="21" name="Picture Placeholder 10">
            <a:extLst>
              <a:ext uri="{FF2B5EF4-FFF2-40B4-BE49-F238E27FC236}">
                <a16:creationId xmlns:a16="http://schemas.microsoft.com/office/drawing/2014/main" id="{83A8F0F5-EBCC-860A-B0EE-A7F56BA39A4E}"/>
              </a:ext>
            </a:extLst>
          </p:cNvPr>
          <p:cNvSpPr>
            <a:spLocks noGrp="1"/>
          </p:cNvSpPr>
          <p:nvPr>
            <p:ph type="pic" sz="quarter" idx="11" hasCustomPrompt="1"/>
          </p:nvPr>
        </p:nvSpPr>
        <p:spPr>
          <a:xfrm>
            <a:off x="5876079" y="1748992"/>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6" name="Slide Number Placeholder 5">
            <a:extLst>
              <a:ext uri="{FF2B5EF4-FFF2-40B4-BE49-F238E27FC236}">
                <a16:creationId xmlns:a16="http://schemas.microsoft.com/office/drawing/2014/main" id="{7660224B-09BE-F95F-F2DE-0EA9731AEB8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32746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Right 3">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050290D7-ABD3-D880-F002-A497290AC09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Rectangle 2">
            <a:extLst>
              <a:ext uri="{FF2B5EF4-FFF2-40B4-BE49-F238E27FC236}">
                <a16:creationId xmlns:a16="http://schemas.microsoft.com/office/drawing/2014/main" id="{EBD13AA8-D23C-5C6A-33DF-C454CDF896BD}"/>
              </a:ext>
              <a:ext uri="{C183D7F6-B498-43B3-948B-1728B52AA6E4}">
                <adec:decorative xmlns:adec="http://schemas.microsoft.com/office/drawing/2017/decorative" val="1"/>
              </a:ext>
            </a:extLst>
          </p:cNvPr>
          <p:cNvSpPr/>
          <p:nvPr userDrawn="1"/>
        </p:nvSpPr>
        <p:spPr>
          <a:xfrm>
            <a:off x="11301493" y="0"/>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C39822-D546-CAF5-43A0-84756C8C7B6B}"/>
              </a:ext>
              <a:ext uri="{C183D7F6-B498-43B3-948B-1728B52AA6E4}">
                <adec:decorative xmlns:adec="http://schemas.microsoft.com/office/drawing/2017/decorative" val="1"/>
              </a:ext>
            </a:extLst>
          </p:cNvPr>
          <p:cNvSpPr/>
          <p:nvPr userDrawn="1"/>
        </p:nvSpPr>
        <p:spPr>
          <a:xfrm>
            <a:off x="10761785"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6599930" y="347620"/>
            <a:ext cx="5163939" cy="2474204"/>
          </a:xfrm>
        </p:spPr>
        <p:txBody>
          <a:bodyPr anchor="b">
            <a:normAutofit/>
          </a:bodyPr>
          <a:lstStyle>
            <a:lvl1pPr algn="l">
              <a:defRPr sz="4400" b="0" spc="0" baseline="0"/>
            </a:lvl1pPr>
          </a:lstStyle>
          <a:p>
            <a:endParaRPr lang="en-US" dirty="0"/>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00170" y="1751759"/>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6599930" y="2961187"/>
            <a:ext cx="5163939" cy="3346735"/>
          </a:xfrm>
        </p:spPr>
        <p:txBody>
          <a:bodyPr>
            <a:normAutofit/>
          </a:bodyPr>
          <a:lstStyle>
            <a:lvl1pPr marL="228600" indent="-228600">
              <a:lnSpc>
                <a:spcPct val="100000"/>
              </a:lnSpc>
              <a:spcBef>
                <a:spcPts val="1000"/>
              </a:spcBef>
              <a:buFont typeface="Arial" panose="020B0604020202020204" pitchFamily="34" charset="0"/>
              <a:buChar char="•"/>
              <a:defRPr sz="2000"/>
            </a:lvl1pPr>
            <a:lvl2pPr marL="800100" indent="-228600">
              <a:lnSpc>
                <a:spcPct val="100000"/>
              </a:lnSpc>
              <a:spcBef>
                <a:spcPts val="1000"/>
              </a:spcBef>
              <a:buFont typeface="Arial" panose="020B0604020202020204" pitchFamily="34" charset="0"/>
              <a:buChar char="•"/>
              <a:defRPr sz="1800"/>
            </a:lvl2pPr>
            <a:lvl3pPr marL="1200150" indent="-228600">
              <a:lnSpc>
                <a:spcPct val="100000"/>
              </a:lnSpc>
              <a:spcBef>
                <a:spcPts val="1000"/>
              </a:spcBef>
              <a:buFont typeface="Arial" panose="020B0604020202020204" pitchFamily="34" charset="0"/>
              <a:buChar char="•"/>
              <a:defRPr sz="1600"/>
            </a:lvl3pPr>
            <a:lvl4pPr marL="1657350" indent="-228600">
              <a:lnSpc>
                <a:spcPct val="100000"/>
              </a:lnSpc>
              <a:spcBef>
                <a:spcPts val="1000"/>
              </a:spcBef>
              <a:buFont typeface="Arial" panose="020B0604020202020204" pitchFamily="34" charset="0"/>
              <a:buChar char="•"/>
              <a:defRPr sz="1400"/>
            </a:lvl4pPr>
            <a:lvl5pPr marL="2114550" indent="-228600">
              <a:lnSpc>
                <a:spcPct val="100000"/>
              </a:lnSpc>
              <a:spcBef>
                <a:spcPts val="1000"/>
              </a:spcBef>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63AD0209-DE4E-6825-8F20-EC9CF7FA6A27}"/>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8987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1">
    <p:bg>
      <p:bgPr>
        <a:solidFill>
          <a:schemeClr val="tx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1F6D51D-5B15-9B30-DC19-5F58B30523DC}"/>
              </a:ext>
              <a:ext uri="{C183D7F6-B498-43B3-948B-1728B52AA6E4}">
                <adec:decorative xmlns:adec="http://schemas.microsoft.com/office/drawing/2017/decorative" val="1"/>
              </a:ext>
            </a:extLst>
          </p:cNvPr>
          <p:cNvGrpSpPr/>
          <p:nvPr userDrawn="1"/>
        </p:nvGrpSpPr>
        <p:grpSpPr>
          <a:xfrm>
            <a:off x="837577" y="3429000"/>
            <a:ext cx="3288931" cy="3439321"/>
            <a:chOff x="5656746" y="820557"/>
            <a:chExt cx="4120055" cy="4308449"/>
          </a:xfrm>
        </p:grpSpPr>
        <p:pic>
          <p:nvPicPr>
            <p:cNvPr id="12" name="Graphic 11">
              <a:extLst>
                <a:ext uri="{FF2B5EF4-FFF2-40B4-BE49-F238E27FC236}">
                  <a16:creationId xmlns:a16="http://schemas.microsoft.com/office/drawing/2014/main" id="{A480DA77-F71B-5298-1353-A41A3B4DA8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3" name="Graphic 12">
              <a:extLst>
                <a:ext uri="{FF2B5EF4-FFF2-40B4-BE49-F238E27FC236}">
                  <a16:creationId xmlns:a16="http://schemas.microsoft.com/office/drawing/2014/main" id="{90839BC8-89BD-1554-5D44-CDDBE6CA9F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4" name="Rectangle 13">
            <a:extLst>
              <a:ext uri="{FF2B5EF4-FFF2-40B4-BE49-F238E27FC236}">
                <a16:creationId xmlns:a16="http://schemas.microsoft.com/office/drawing/2014/main" id="{21216545-2BDC-F9A0-F675-174EDC926153}"/>
              </a:ext>
              <a:ext uri="{C183D7F6-B498-43B3-948B-1728B52AA6E4}">
                <adec:decorative xmlns:adec="http://schemas.microsoft.com/office/drawing/2017/decorative" val="1"/>
              </a:ext>
            </a:extLst>
          </p:cNvPr>
          <p:cNvSpPr/>
          <p:nvPr userDrawn="1"/>
        </p:nvSpPr>
        <p:spPr>
          <a:xfrm>
            <a:off x="745336"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68970B-8B94-3775-274C-FB844115E429}"/>
              </a:ext>
              <a:ext uri="{C183D7F6-B498-43B3-948B-1728B52AA6E4}">
                <adec:decorative xmlns:adec="http://schemas.microsoft.com/office/drawing/2017/decorative" val="1"/>
              </a:ext>
            </a:extLst>
          </p:cNvPr>
          <p:cNvSpPr/>
          <p:nvPr userDrawn="1"/>
        </p:nvSpPr>
        <p:spPr>
          <a:xfrm>
            <a:off x="492942" y="0"/>
            <a:ext cx="94077"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5972257-517A-A49E-FA85-ED69B1A60FFB}"/>
              </a:ext>
              <a:ext uri="{C183D7F6-B498-43B3-948B-1728B52AA6E4}">
                <adec:decorative xmlns:adec="http://schemas.microsoft.com/office/drawing/2017/decorative" val="1"/>
              </a:ext>
            </a:extLst>
          </p:cNvPr>
          <p:cNvSpPr/>
          <p:nvPr userDrawn="1"/>
        </p:nvSpPr>
        <p:spPr>
          <a:xfrm>
            <a:off x="11068288"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2" y="1825625"/>
            <a:ext cx="4247067" cy="435133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6434851" y="1825625"/>
            <a:ext cx="4247067" cy="4351338"/>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5394AC65-CD3D-69D7-24FB-C82AA429A96F}"/>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99646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
    <p:bg>
      <p:bgPr>
        <a:solidFill>
          <a:schemeClr val="tx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04544E-40BA-0EF3-1D11-F15C7E80D37E}"/>
              </a:ext>
              <a:ext uri="{C183D7F6-B498-43B3-948B-1728B52AA6E4}">
                <adec:decorative xmlns:adec="http://schemas.microsoft.com/office/drawing/2017/decorative" val="1"/>
              </a:ext>
            </a:extLst>
          </p:cNvPr>
          <p:cNvSpPr/>
          <p:nvPr userDrawn="1"/>
        </p:nvSpPr>
        <p:spPr>
          <a:xfrm>
            <a:off x="3883561"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C06BFA7-94AE-3A18-523D-C688ECFB498E}"/>
              </a:ext>
              <a:ext uri="{C183D7F6-B498-43B3-948B-1728B52AA6E4}">
                <adec:decorative xmlns:adec="http://schemas.microsoft.com/office/drawing/2017/decorative" val="1"/>
              </a:ext>
            </a:extLst>
          </p:cNvPr>
          <p:cNvSpPr/>
          <p:nvPr userDrawn="1"/>
        </p:nvSpPr>
        <p:spPr>
          <a:xfrm>
            <a:off x="3078414" y="0"/>
            <a:ext cx="94077"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E5786F04-54BF-9AA6-0B44-DE78BB380D05}"/>
              </a:ext>
              <a:ext uri="{C183D7F6-B498-43B3-948B-1728B52AA6E4}">
                <adec:decorative xmlns:adec="http://schemas.microsoft.com/office/drawing/2017/decorative" val="1"/>
              </a:ext>
            </a:extLst>
          </p:cNvPr>
          <p:cNvGrpSpPr/>
          <p:nvPr userDrawn="1"/>
        </p:nvGrpSpPr>
        <p:grpSpPr>
          <a:xfrm>
            <a:off x="685177" y="2407472"/>
            <a:ext cx="4120055" cy="4308449"/>
            <a:chOff x="5656746" y="820557"/>
            <a:chExt cx="4120055" cy="4308449"/>
          </a:xfrm>
        </p:grpSpPr>
        <p:pic>
          <p:nvPicPr>
            <p:cNvPr id="6" name="Graphic 5">
              <a:extLst>
                <a:ext uri="{FF2B5EF4-FFF2-40B4-BE49-F238E27FC236}">
                  <a16:creationId xmlns:a16="http://schemas.microsoft.com/office/drawing/2014/main" id="{DA2FB764-6719-6FC4-D31C-F96BBA0A6F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7" name="Graphic 6">
              <a:extLst>
                <a:ext uri="{FF2B5EF4-FFF2-40B4-BE49-F238E27FC236}">
                  <a16:creationId xmlns:a16="http://schemas.microsoft.com/office/drawing/2014/main" id="{D87175FD-8DE3-7754-36A9-07FEE388EB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3" y="1825625"/>
            <a:ext cx="3525772" cy="4351338"/>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5149516" y="1733025"/>
            <a:ext cx="6204283" cy="3989388"/>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lide Number Placeholder 13">
            <a:extLst>
              <a:ext uri="{FF2B5EF4-FFF2-40B4-BE49-F238E27FC236}">
                <a16:creationId xmlns:a16="http://schemas.microsoft.com/office/drawing/2014/main" id="{EDBFC337-301C-C3ED-321C-AB4EF4A10822}"/>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74414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1875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145255"/>
            <a:ext cx="2743200" cy="365125"/>
          </a:xfrm>
          <a:prstGeom prst="rect">
            <a:avLst/>
          </a:prstGeom>
        </p:spPr>
        <p:txBody>
          <a:bodyPr vert="horz" lIns="91440" tIns="45720" rIns="91440" bIns="45720" rtlCol="0" anchor="ctr"/>
          <a:lstStyle>
            <a:lvl1pPr algn="l">
              <a:defRPr sz="12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922000" y="6145255"/>
            <a:ext cx="845114" cy="365125"/>
          </a:xfrm>
          <a:prstGeom prst="rect">
            <a:avLst/>
          </a:prstGeom>
        </p:spPr>
        <p:txBody>
          <a:bodyPr vert="horz" lIns="91440" tIns="45720" rIns="91440" bIns="45720" rtlCol="0" anchor="ctr"/>
          <a:lstStyle>
            <a:lvl1pPr algn="r">
              <a:defRPr sz="1200">
                <a:solidFill>
                  <a:schemeClr val="bg1"/>
                </a:solidFill>
              </a:defRPr>
            </a:lvl1p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51AFD02D-325A-F2A8-9A62-D6D0AF0693E9}"/>
              </a:ext>
            </a:extLst>
          </p:cNvPr>
          <p:cNvSpPr>
            <a:spLocks noGrp="1"/>
          </p:cNvSpPr>
          <p:nvPr>
            <p:ph type="ftr" sz="quarter" idx="3"/>
          </p:nvPr>
        </p:nvSpPr>
        <p:spPr>
          <a:xfrm>
            <a:off x="4038600" y="6145255"/>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Tree>
    <p:extLst>
      <p:ext uri="{BB962C8B-B14F-4D97-AF65-F5344CB8AC3E}">
        <p14:creationId xmlns:p14="http://schemas.microsoft.com/office/powerpoint/2010/main" val="4200503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00000"/>
        </a:lnSpc>
        <a:spcBef>
          <a:spcPts val="10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00000"/>
        </a:lnSpc>
        <a:spcBef>
          <a:spcPts val="1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E6599B-92EE-DA04-9056-C282E455D7DA}"/>
              </a:ext>
            </a:extLst>
          </p:cNvPr>
          <p:cNvSpPr>
            <a:spLocks noGrp="1"/>
          </p:cNvSpPr>
          <p:nvPr>
            <p:ph type="title"/>
          </p:nvPr>
        </p:nvSpPr>
        <p:spPr>
          <a:xfrm>
            <a:off x="381000" y="381000"/>
            <a:ext cx="11430000" cy="1325563"/>
          </a:xfrm>
        </p:spPr>
        <p:txBody>
          <a:bodyPr/>
          <a:lstStyle/>
          <a:p>
            <a:r>
              <a:rPr lang="en-US" dirty="0"/>
              <a:t>Competitive landscape</a:t>
            </a:r>
          </a:p>
        </p:txBody>
      </p:sp>
      <p:sp>
        <p:nvSpPr>
          <p:cNvPr id="6" name="Content Placeholder 5">
            <a:extLst>
              <a:ext uri="{FF2B5EF4-FFF2-40B4-BE49-F238E27FC236}">
                <a16:creationId xmlns:a16="http://schemas.microsoft.com/office/drawing/2014/main" id="{6993533C-26FD-AEBE-6ACB-A4F973ACAD69}"/>
              </a:ext>
            </a:extLst>
          </p:cNvPr>
          <p:cNvSpPr>
            <a:spLocks noGrp="1"/>
          </p:cNvSpPr>
          <p:nvPr>
            <p:ph idx="1"/>
          </p:nvPr>
        </p:nvSpPr>
        <p:spPr>
          <a:xfrm>
            <a:off x="1100852" y="1825625"/>
            <a:ext cx="9988062" cy="4351338"/>
          </a:xfrm>
        </p:spPr>
        <p:txBody>
          <a:bodyPr>
            <a:normAutofit/>
          </a:bodyPr>
          <a:lstStyle/>
          <a:p>
            <a:pPr marL="0" indent="0">
              <a:buNone/>
            </a:pPr>
            <a:r>
              <a:rPr lang="en-US" dirty="0"/>
              <a:t>Our company holds a strong position in the competitive AI landscape, recognized as a market leader thanks to a well-established infrastructure and a team of dedicated experts.</a:t>
            </a:r>
          </a:p>
          <a:p>
            <a:pPr marL="0" indent="0">
              <a:buNone/>
            </a:pPr>
            <a:r>
              <a:rPr lang="en-US" dirty="0"/>
              <a:t>We have consistently outperformed competitors and earned solid brand recognition across the industry. However, to maintain and extend our lead, we must enhance our agility, quickly respond to changing market dynamics, and sharpen our competitive edge. </a:t>
            </a:r>
          </a:p>
          <a:p>
            <a:pPr marL="0" indent="0">
              <a:buNone/>
            </a:pPr>
            <a:r>
              <a:rPr lang="en-US" dirty="0"/>
              <a:t>By integrating user feedback and continuously improving our offerings, we aim to stay ahead of the curve and reinforce our leadership in this fast-evolving sector.</a:t>
            </a:r>
          </a:p>
        </p:txBody>
      </p:sp>
      <p:sp>
        <p:nvSpPr>
          <p:cNvPr id="2" name="Slide Number Placeholder 1">
            <a:extLst>
              <a:ext uri="{FF2B5EF4-FFF2-40B4-BE49-F238E27FC236}">
                <a16:creationId xmlns:a16="http://schemas.microsoft.com/office/drawing/2014/main" id="{55232BDC-58BE-5669-7C02-6227C42B53A9}"/>
              </a:ext>
            </a:extLst>
          </p:cNvPr>
          <p:cNvSpPr>
            <a:spLocks noGrp="1"/>
          </p:cNvSpPr>
          <p:nvPr>
            <p:ph type="sldNum" sz="quarter" idx="13"/>
          </p:nvPr>
        </p:nvSpPr>
        <p:spPr>
          <a:xfrm>
            <a:off x="10922000" y="6145255"/>
            <a:ext cx="84511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sp>
        <p:nvSpPr>
          <p:cNvPr id="3" name="Brief Overview Text Box">
            <a:extLst>
              <a:ext uri="{FF2B5EF4-FFF2-40B4-BE49-F238E27FC236}">
                <a16:creationId xmlns:a16="http://schemas.microsoft.com/office/drawing/2014/main" id="{8823B18F-0E35-EBAB-5CAC-7762D8813D0B}"/>
              </a:ext>
            </a:extLst>
          </p:cNvPr>
          <p:cNvSpPr txBox="1"/>
          <p:nvPr/>
        </p:nvSpPr>
        <p:spPr>
          <a:xfrm>
            <a:off x="1100852" y="1524000"/>
            <a:ext cx="3175000" cy="400110"/>
          </a:xfrm>
          <a:prstGeom prst="rect">
            <a:avLst/>
          </a:prstGeom>
          <a:noFill/>
        </p:spPr>
        <p:txBody>
          <a:bodyPr vert="horz" rtlCol="0">
            <a:spAutoFit/>
          </a:bodyPr>
          <a:lstStyle/>
          <a:p>
            <a:r>
              <a:rPr lang="en-US" sz="2000" b="1">
                <a:solidFill>
                  <a:srgbClr val="FFFFFF"/>
                </a:solidFill>
                <a:latin typeface="Arial" panose="020B0604020202020204" pitchFamily="34" charset="0"/>
              </a:rPr>
              <a:t>Brief Overview</a:t>
            </a:r>
          </a:p>
        </p:txBody>
      </p:sp>
    </p:spTree>
    <p:extLst>
      <p:ext uri="{BB962C8B-B14F-4D97-AF65-F5344CB8AC3E}">
        <p14:creationId xmlns:p14="http://schemas.microsoft.com/office/powerpoint/2010/main" val="3769614625"/>
      </p:ext>
    </p:extLst>
  </p:cSld>
  <p:clrMapOvr>
    <a:masterClrMapping/>
  </p:clrMapOvr>
</p:sld>
</file>

<file path=ppt/theme/theme1.xml><?xml version="1.0" encoding="utf-8"?>
<a:theme xmlns:a="http://schemas.openxmlformats.org/drawingml/2006/main" name="Madison">
  <a:themeElements>
    <a:clrScheme name="TM45439525">
      <a:dk1>
        <a:srgbClr val="000000"/>
      </a:dk1>
      <a:lt1>
        <a:srgbClr val="FFFFFF"/>
      </a:lt1>
      <a:dk2>
        <a:srgbClr val="1F2C28"/>
      </a:dk2>
      <a:lt2>
        <a:srgbClr val="E7E6E6"/>
      </a:lt2>
      <a:accent1>
        <a:srgbClr val="A1D58B"/>
      </a:accent1>
      <a:accent2>
        <a:srgbClr val="5EC795"/>
      </a:accent2>
      <a:accent3>
        <a:srgbClr val="4DADCE"/>
      </a:accent3>
      <a:accent4>
        <a:srgbClr val="CCB756"/>
      </a:accent4>
      <a:accent5>
        <a:srgbClr val="E29B35"/>
      </a:accent5>
      <a:accent6>
        <a:srgbClr val="8DC0C0"/>
      </a:accent6>
      <a:hlink>
        <a:srgbClr val="0563C1"/>
      </a:hlink>
      <a:folHlink>
        <a:srgbClr val="954F72"/>
      </a:folHlink>
    </a:clrScheme>
    <a:fontScheme name="Custom 1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439525_Win32_SL_V10" id="{6D1E132C-EE58-410C-AA79-6634C21077D3}" vid="{B34F418C-A6AD-4EA0-82A8-449DB69F489E}"/>
    </a:ext>
  </a:extLst>
</a:theme>
</file>

<file path=docProps/app.xml><?xml version="1.0" encoding="utf-8"?>
<Properties xmlns="http://schemas.openxmlformats.org/officeDocument/2006/extended-properties" xmlns:vt="http://schemas.openxmlformats.org/officeDocument/2006/docPropsVTypes">
  <TotalTime>4</TotalTime>
  <Words>103</Words>
  <Application>Microsoft Office PowerPoint</Application>
  <PresentationFormat>와이드스크린</PresentationFormat>
  <Paragraphs>6</Paragraphs>
  <Slides>1</Slides>
  <Notes>0</Notes>
  <HiddenSlides>0</HiddenSlides>
  <MMClips>0</MMClips>
  <ScaleCrop>false</ScaleCrop>
  <HeadingPairs>
    <vt:vector size="6" baseType="variant">
      <vt:variant>
        <vt:lpstr>사용한 글꼴</vt:lpstr>
      </vt:variant>
      <vt:variant>
        <vt:i4>1</vt:i4>
      </vt:variant>
      <vt:variant>
        <vt:lpstr>테마</vt:lpstr>
      </vt:variant>
      <vt:variant>
        <vt:i4>1</vt:i4>
      </vt:variant>
      <vt:variant>
        <vt:lpstr>슬라이드 제목</vt:lpstr>
      </vt:variant>
      <vt:variant>
        <vt:i4>1</vt:i4>
      </vt:variant>
    </vt:vector>
  </HeadingPairs>
  <TitlesOfParts>
    <vt:vector size="3" baseType="lpstr">
      <vt:lpstr>Arial</vt:lpstr>
      <vt:lpstr>Madison</vt:lpstr>
      <vt:lpstr>Competitive landscape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장재혁</dc:creator>
  <cp:lastModifiedBy>정규단</cp:lastModifiedBy>
  <cp:revision>3</cp:revision>
  <dcterms:created xsi:type="dcterms:W3CDTF">2025-05-07T15:31:49Z</dcterms:created>
  <dcterms:modified xsi:type="dcterms:W3CDTF">2025-05-10T14:06:00Z</dcterms:modified>
</cp:coreProperties>
</file>