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14" r:id="rId2"/>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64" autoAdjust="0"/>
    <p:restoredTop sz="94660"/>
  </p:normalViewPr>
  <p:slideViewPr>
    <p:cSldViewPr snapToGrid="0">
      <p:cViewPr varScale="1">
        <p:scale>
          <a:sx n="62" d="100"/>
          <a:sy n="62" d="100"/>
        </p:scale>
        <p:origin x="84"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2161BAA5-48F7-7727-F9D9-CE83907FFBA7}"/>
              </a:ext>
              <a:ext uri="{C183D7F6-B498-43B3-948B-1728B52AA6E4}">
                <adec:decorative xmlns:adec="http://schemas.microsoft.com/office/drawing/2017/decorative" val="1"/>
              </a:ext>
            </a:extLst>
          </p:cNvPr>
          <p:cNvSpPr/>
          <p:nvPr userDrawn="1"/>
        </p:nvSpPr>
        <p:spPr>
          <a:xfrm>
            <a:off x="0" y="0"/>
            <a:ext cx="12192000" cy="6858000"/>
          </a:xfrm>
          <a:custGeom>
            <a:avLst/>
            <a:gdLst>
              <a:gd name="connsiteX0" fmla="*/ 0 w 12192000"/>
              <a:gd name="connsiteY0" fmla="*/ 0 h 6858000"/>
              <a:gd name="connsiteX1" fmla="*/ 918140 w 12192000"/>
              <a:gd name="connsiteY1" fmla="*/ 0 h 6858000"/>
              <a:gd name="connsiteX2" fmla="*/ 918140 w 12192000"/>
              <a:gd name="connsiteY2" fmla="*/ 1010539 h 6858000"/>
              <a:gd name="connsiteX3" fmla="*/ 1195741 w 12192000"/>
              <a:gd name="connsiteY3" fmla="*/ 1288140 h 6858000"/>
              <a:gd name="connsiteX4" fmla="*/ 6043842 w 12192000"/>
              <a:gd name="connsiteY4" fmla="*/ 1288140 h 6858000"/>
              <a:gd name="connsiteX5" fmla="*/ 6321443 w 12192000"/>
              <a:gd name="connsiteY5" fmla="*/ 1010539 h 6858000"/>
              <a:gd name="connsiteX6" fmla="*/ 6321443 w 12192000"/>
              <a:gd name="connsiteY6" fmla="*/ 0 h 6858000"/>
              <a:gd name="connsiteX7" fmla="*/ 12192000 w 12192000"/>
              <a:gd name="connsiteY7" fmla="*/ 0 h 6858000"/>
              <a:gd name="connsiteX8" fmla="*/ 12192000 w 12192000"/>
              <a:gd name="connsiteY8" fmla="*/ 6858000 h 6858000"/>
              <a:gd name="connsiteX9" fmla="*/ 6283982 w 12192000"/>
              <a:gd name="connsiteY9" fmla="*/ 6858000 h 6858000"/>
              <a:gd name="connsiteX10" fmla="*/ 6283982 w 12192000"/>
              <a:gd name="connsiteY10" fmla="*/ 6429590 h 6858000"/>
              <a:gd name="connsiteX11" fmla="*/ 6058926 w 12192000"/>
              <a:gd name="connsiteY11" fmla="*/ 6204534 h 6858000"/>
              <a:gd name="connsiteX12" fmla="*/ 1105735 w 12192000"/>
              <a:gd name="connsiteY12" fmla="*/ 6204534 h 6858000"/>
              <a:gd name="connsiteX13" fmla="*/ 880679 w 12192000"/>
              <a:gd name="connsiteY13" fmla="*/ 6429590 h 6858000"/>
              <a:gd name="connsiteX14" fmla="*/ 880679 w 12192000"/>
              <a:gd name="connsiteY14" fmla="*/ 6858000 h 6858000"/>
              <a:gd name="connsiteX15" fmla="*/ 0 w 12192000"/>
              <a:gd name="connsiteY15" fmla="*/ 6858000 h 6858000"/>
              <a:gd name="connsiteX16" fmla="*/ 0 w 12192000"/>
              <a:gd name="connsiteY16" fmla="*/ 0 h 6858000"/>
              <a:gd name="connsiteX17" fmla="*/ 1138655 w 12192000"/>
              <a:gd name="connsiteY17" fmla="*/ 1746908 h 6858000"/>
              <a:gd name="connsiteX18" fmla="*/ 913599 w 12192000"/>
              <a:gd name="connsiteY18" fmla="*/ 1971964 h 6858000"/>
              <a:gd name="connsiteX19" fmla="*/ 913599 w 12192000"/>
              <a:gd name="connsiteY19" fmla="*/ 5520711 h 6858000"/>
              <a:gd name="connsiteX20" fmla="*/ 1138655 w 12192000"/>
              <a:gd name="connsiteY20" fmla="*/ 5745767 h 6858000"/>
              <a:gd name="connsiteX21" fmla="*/ 6091846 w 12192000"/>
              <a:gd name="connsiteY21" fmla="*/ 5745767 h 6858000"/>
              <a:gd name="connsiteX22" fmla="*/ 6316902 w 12192000"/>
              <a:gd name="connsiteY22" fmla="*/ 5520711 h 6858000"/>
              <a:gd name="connsiteX23" fmla="*/ 6316902 w 12192000"/>
              <a:gd name="connsiteY23" fmla="*/ 1971964 h 6858000"/>
              <a:gd name="connsiteX24" fmla="*/ 6091846 w 12192000"/>
              <a:gd name="connsiteY24" fmla="*/ 1746908 h 6858000"/>
              <a:gd name="connsiteX25" fmla="*/ 1138655 w 12192000"/>
              <a:gd name="connsiteY25" fmla="*/ 17469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192000" h="6858000">
                <a:moveTo>
                  <a:pt x="0" y="0"/>
                </a:moveTo>
                <a:lnTo>
                  <a:pt x="918140" y="0"/>
                </a:lnTo>
                <a:lnTo>
                  <a:pt x="918140" y="1010539"/>
                </a:lnTo>
                <a:cubicBezTo>
                  <a:pt x="918140" y="1163854"/>
                  <a:pt x="1042426" y="1288140"/>
                  <a:pt x="1195741" y="1288140"/>
                </a:cubicBezTo>
                <a:lnTo>
                  <a:pt x="6043842" y="1288140"/>
                </a:lnTo>
                <a:cubicBezTo>
                  <a:pt x="6197157" y="1288140"/>
                  <a:pt x="6321443" y="1163854"/>
                  <a:pt x="6321443" y="1010539"/>
                </a:cubicBezTo>
                <a:lnTo>
                  <a:pt x="6321443" y="0"/>
                </a:lnTo>
                <a:lnTo>
                  <a:pt x="12192000" y="0"/>
                </a:lnTo>
                <a:lnTo>
                  <a:pt x="12192000" y="6858000"/>
                </a:lnTo>
                <a:lnTo>
                  <a:pt x="6283982" y="6858000"/>
                </a:lnTo>
                <a:lnTo>
                  <a:pt x="6283982" y="6429590"/>
                </a:lnTo>
                <a:cubicBezTo>
                  <a:pt x="6283982" y="6305295"/>
                  <a:pt x="6183221" y="6204534"/>
                  <a:pt x="6058926" y="6204534"/>
                </a:cubicBezTo>
                <a:lnTo>
                  <a:pt x="1105735" y="6204534"/>
                </a:lnTo>
                <a:cubicBezTo>
                  <a:pt x="981440" y="6204534"/>
                  <a:pt x="880679" y="6305295"/>
                  <a:pt x="880679" y="6429590"/>
                </a:cubicBezTo>
                <a:lnTo>
                  <a:pt x="880679" y="6858000"/>
                </a:lnTo>
                <a:lnTo>
                  <a:pt x="0" y="6858000"/>
                </a:lnTo>
                <a:lnTo>
                  <a:pt x="0" y="0"/>
                </a:lnTo>
                <a:close/>
                <a:moveTo>
                  <a:pt x="1138655" y="1746908"/>
                </a:moveTo>
                <a:cubicBezTo>
                  <a:pt x="1014360" y="1746908"/>
                  <a:pt x="913599" y="1847669"/>
                  <a:pt x="913599" y="1971964"/>
                </a:cubicBezTo>
                <a:lnTo>
                  <a:pt x="913599" y="5520711"/>
                </a:lnTo>
                <a:cubicBezTo>
                  <a:pt x="913599" y="5645006"/>
                  <a:pt x="1014360" y="5745767"/>
                  <a:pt x="1138655" y="5745767"/>
                </a:cubicBezTo>
                <a:lnTo>
                  <a:pt x="6091846" y="5745767"/>
                </a:lnTo>
                <a:cubicBezTo>
                  <a:pt x="6216141" y="5745767"/>
                  <a:pt x="6316902" y="5645006"/>
                  <a:pt x="6316902" y="5520711"/>
                </a:cubicBezTo>
                <a:lnTo>
                  <a:pt x="6316902" y="1971964"/>
                </a:lnTo>
                <a:cubicBezTo>
                  <a:pt x="6316902" y="1847669"/>
                  <a:pt x="6216141" y="1746908"/>
                  <a:pt x="6091846" y="1746908"/>
                </a:cubicBezTo>
                <a:lnTo>
                  <a:pt x="1138655" y="1746908"/>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Rectangle 5">
            <a:extLst>
              <a:ext uri="{FF2B5EF4-FFF2-40B4-BE49-F238E27FC236}">
                <a16:creationId xmlns:a16="http://schemas.microsoft.com/office/drawing/2014/main" id="{1064ED4F-0011-0734-A8CE-F357C9B3CB59}"/>
              </a:ext>
              <a:ext uri="{C183D7F6-B498-43B3-948B-1728B52AA6E4}">
                <adec:decorative xmlns:adec="http://schemas.microsoft.com/office/drawing/2017/decorative" val="1"/>
              </a:ext>
            </a:extLst>
          </p:cNvPr>
          <p:cNvSpPr/>
          <p:nvPr userDrawn="1"/>
        </p:nvSpPr>
        <p:spPr>
          <a:xfrm>
            <a:off x="9823776" y="0"/>
            <a:ext cx="1671551"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AC40BC2-4799-E79D-1CFD-4A82C90A1DA8}"/>
              </a:ext>
              <a:ext uri="{C183D7F6-B498-43B3-948B-1728B52AA6E4}">
                <adec:decorative xmlns:adec="http://schemas.microsoft.com/office/drawing/2017/decorative" val="1"/>
              </a:ext>
            </a:extLst>
          </p:cNvPr>
          <p:cNvSpPr/>
          <p:nvPr userDrawn="1"/>
        </p:nvSpPr>
        <p:spPr>
          <a:xfrm>
            <a:off x="11196936" y="0"/>
            <a:ext cx="4572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D7662E9-6C4B-1DCF-4FA0-9D0E52069DAB}"/>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7025232" y="463974"/>
            <a:ext cx="4217424" cy="3709195"/>
          </a:xfrm>
        </p:spPr>
        <p:txBody>
          <a:bodyPr anchor="b">
            <a:normAutofit/>
          </a:bodyPr>
          <a:lstStyle>
            <a:lvl1pPr algn="l">
              <a:defRPr sz="4800" b="1" spc="-150" baseline="0"/>
            </a:lvl1pPr>
          </a:lstStyle>
          <a:p>
            <a:r>
              <a:rPr lang="en-US" dirty="0"/>
              <a:t>Click to add title</a:t>
            </a:r>
          </a:p>
        </p:txBody>
      </p:sp>
      <p:sp>
        <p:nvSpPr>
          <p:cNvPr id="11" name="Picture Placeholder 10">
            <a:extLst>
              <a:ext uri="{FF2B5EF4-FFF2-40B4-BE49-F238E27FC236}">
                <a16:creationId xmlns:a16="http://schemas.microsoft.com/office/drawing/2014/main" id="{7E2C7390-A781-021E-CEDA-D9040304381E}"/>
              </a:ext>
            </a:extLst>
          </p:cNvPr>
          <p:cNvSpPr>
            <a:spLocks noGrp="1"/>
          </p:cNvSpPr>
          <p:nvPr>
            <p:ph type="pic" sz="quarter" idx="10" hasCustomPrompt="1"/>
          </p:nvPr>
        </p:nvSpPr>
        <p:spPr>
          <a:xfrm>
            <a:off x="920158" y="1741488"/>
            <a:ext cx="5394960" cy="3997325"/>
          </a:xfrm>
          <a:prstGeom prst="roundRect">
            <a:avLst>
              <a:gd name="adj" fmla="val 5229"/>
            </a:avLst>
          </a:prstGeom>
        </p:spPr>
        <p:txBody>
          <a:bodyPr/>
          <a:lstStyle>
            <a:lvl1pPr marL="0" indent="0" algn="ctr">
              <a:buNone/>
              <a:defRPr/>
            </a:lvl1pPr>
          </a:lstStyle>
          <a:p>
            <a:r>
              <a:rPr lang="en-US" dirty="0"/>
              <a:t>Click icon to add picture </a:t>
            </a:r>
          </a:p>
        </p:txBody>
      </p:sp>
    </p:spTree>
    <p:extLst>
      <p:ext uri="{BB962C8B-B14F-4D97-AF65-F5344CB8AC3E}">
        <p14:creationId xmlns:p14="http://schemas.microsoft.com/office/powerpoint/2010/main" val="1377589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3">
    <p:bg>
      <p:bgPr>
        <a:solidFill>
          <a:schemeClr val="tx2"/>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9B0186-5603-6346-34F2-6BFA71BC62FA}"/>
              </a:ext>
              <a:ext uri="{C183D7F6-B498-43B3-948B-1728B52AA6E4}">
                <adec:decorative xmlns:adec="http://schemas.microsoft.com/office/drawing/2017/decorative" val="1"/>
              </a:ext>
            </a:extLst>
          </p:cNvPr>
          <p:cNvGrpSpPr/>
          <p:nvPr userDrawn="1"/>
        </p:nvGrpSpPr>
        <p:grpSpPr>
          <a:xfrm>
            <a:off x="5614738" y="2425699"/>
            <a:ext cx="3288931" cy="3439321"/>
            <a:chOff x="5656746" y="820557"/>
            <a:chExt cx="4120055" cy="4308449"/>
          </a:xfrm>
        </p:grpSpPr>
        <p:pic>
          <p:nvPicPr>
            <p:cNvPr id="13" name="Graphic 12">
              <a:extLst>
                <a:ext uri="{FF2B5EF4-FFF2-40B4-BE49-F238E27FC236}">
                  <a16:creationId xmlns:a16="http://schemas.microsoft.com/office/drawing/2014/main" id="{F76A59AE-96E4-A701-461B-61618472B5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4" name="Graphic 13">
              <a:extLst>
                <a:ext uri="{FF2B5EF4-FFF2-40B4-BE49-F238E27FC236}">
                  <a16:creationId xmlns:a16="http://schemas.microsoft.com/office/drawing/2014/main" id="{48649D3D-45B7-44C7-93B4-BDC88C32844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15" name="Rectangle 14">
            <a:extLst>
              <a:ext uri="{FF2B5EF4-FFF2-40B4-BE49-F238E27FC236}">
                <a16:creationId xmlns:a16="http://schemas.microsoft.com/office/drawing/2014/main" id="{D987349E-C488-C02B-B3B1-CCDBD3A78E9C}"/>
              </a:ext>
              <a:ext uri="{C183D7F6-B498-43B3-948B-1728B52AA6E4}">
                <adec:decorative xmlns:adec="http://schemas.microsoft.com/office/drawing/2017/decorative" val="1"/>
              </a:ext>
            </a:extLst>
          </p:cNvPr>
          <p:cNvSpPr/>
          <p:nvPr userDrawn="1"/>
        </p:nvSpPr>
        <p:spPr>
          <a:xfrm>
            <a:off x="1524771" y="1602"/>
            <a:ext cx="30053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C3291BC4-F154-0A1C-BD50-D90F45B2E440}"/>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381000" y="381000"/>
            <a:ext cx="11430000" cy="1325563"/>
          </a:xfrm>
        </p:spPr>
        <p:txBody>
          <a:bodyPr/>
          <a:lstStyle>
            <a:lvl1pPr algn="ctr">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12520" y="1825625"/>
            <a:ext cx="4825294" cy="4651375"/>
          </a:xfrm>
        </p:spPr>
        <p:txBody>
          <a:bodyPr>
            <a:normAutofit/>
          </a:bodyPr>
          <a:lstStyle>
            <a:lvl1pPr>
              <a:spcAft>
                <a:spcPts val="800"/>
              </a:spcAft>
              <a:defRPr sz="2000"/>
            </a:lvl1pPr>
            <a:lvl2pPr marL="457200" indent="0">
              <a:spcAft>
                <a:spcPts val="800"/>
              </a:spcAft>
              <a:buNone/>
              <a:defRPr sz="2000"/>
            </a:lvl2pPr>
            <a:lvl3pPr marL="914400" indent="0">
              <a:spcAft>
                <a:spcPts val="800"/>
              </a:spcAft>
              <a:buNone/>
              <a:defRPr sz="2000"/>
            </a:lvl3pPr>
            <a:lvl4pPr marL="1371600" indent="0">
              <a:spcAft>
                <a:spcPts val="800"/>
              </a:spcAft>
              <a:buNone/>
              <a:defRPr sz="2000"/>
            </a:lvl4pPr>
            <a:lvl5pPr marL="1828800" indent="0">
              <a:spcAft>
                <a:spcPts val="800"/>
              </a:spcAft>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AEE0070D-0874-F1CC-4E29-6938F5F6349B}"/>
              </a:ext>
            </a:extLst>
          </p:cNvPr>
          <p:cNvSpPr>
            <a:spLocks noGrp="1"/>
          </p:cNvSpPr>
          <p:nvPr>
            <p:ph idx="10" hasCustomPrompt="1"/>
          </p:nvPr>
        </p:nvSpPr>
        <p:spPr>
          <a:xfrm>
            <a:off x="6696778" y="1813720"/>
            <a:ext cx="4657021" cy="4051300"/>
          </a:xfrm>
        </p:spPr>
        <p:txBody>
          <a:bodyPr>
            <a:normAutofit/>
          </a:bodyPr>
          <a:lstStyle>
            <a:lvl1pPr marL="0" indent="0">
              <a:buNone/>
              <a:defRPr sz="2000" b="1"/>
            </a:lvl1pPr>
            <a:lvl2pPr marL="228600">
              <a:defRPr sz="2000"/>
            </a:lvl2pPr>
            <a:lvl3pPr marL="685800">
              <a:defRPr sz="2000"/>
            </a:lvl3pPr>
            <a:lvl4pPr marL="1143000">
              <a:defRPr sz="2000"/>
            </a:lvl4pPr>
            <a:lvl5pPr marL="1600200">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55F004FE-7725-F349-1245-F443F9E81B95}"/>
              </a:ext>
            </a:extLst>
          </p:cNvPr>
          <p:cNvSpPr>
            <a:spLocks noGrp="1"/>
          </p:cNvSpPr>
          <p:nvPr>
            <p:ph type="sldNum" sz="quarter" idx="13"/>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927830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FF97B6B-1E04-799C-CDFE-9DAFCA938BE8}"/>
              </a:ext>
              <a:ext uri="{C183D7F6-B498-43B3-948B-1728B52AA6E4}">
                <adec:decorative xmlns:adec="http://schemas.microsoft.com/office/drawing/2017/decorative" val="1"/>
              </a:ext>
            </a:extLst>
          </p:cNvPr>
          <p:cNvSpPr/>
          <p:nvPr userDrawn="1"/>
        </p:nvSpPr>
        <p:spPr>
          <a:xfrm>
            <a:off x="10028970" y="13063"/>
            <a:ext cx="109162"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111DE0A-4C1D-01B1-AA49-D966343F6551}"/>
              </a:ext>
              <a:ext uri="{C183D7F6-B498-43B3-948B-1728B52AA6E4}">
                <adec:decorative xmlns:adec="http://schemas.microsoft.com/office/drawing/2017/decorative" val="1"/>
              </a:ext>
            </a:extLst>
          </p:cNvPr>
          <p:cNvSpPr/>
          <p:nvPr userDrawn="1"/>
        </p:nvSpPr>
        <p:spPr>
          <a:xfrm>
            <a:off x="3777288" y="0"/>
            <a:ext cx="109162"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BEA20E-0FF2-2897-8BD6-8EFAA8C8D9CB}"/>
              </a:ext>
              <a:ext uri="{C183D7F6-B498-43B3-948B-1728B52AA6E4}">
                <adec:decorative xmlns:adec="http://schemas.microsoft.com/office/drawing/2017/decorative" val="1"/>
              </a:ext>
            </a:extLst>
          </p:cNvPr>
          <p:cNvSpPr/>
          <p:nvPr userDrawn="1"/>
        </p:nvSpPr>
        <p:spPr>
          <a:xfrm>
            <a:off x="10278460" y="0"/>
            <a:ext cx="272051"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C3291BC4-F154-0A1C-BD50-D90F45B2E440}"/>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381000" y="381000"/>
            <a:ext cx="11430000" cy="1325563"/>
          </a:xfrm>
        </p:spPr>
        <p:txBody>
          <a:bodyPr/>
          <a:lstStyle>
            <a:lvl1pPr algn="ctr">
              <a:defRPr/>
            </a:lvl1pPr>
          </a:lstStyle>
          <a:p>
            <a:r>
              <a:rPr lang="en-US" dirty="0"/>
              <a:t>Click to add title</a:t>
            </a:r>
          </a:p>
        </p:txBody>
      </p:sp>
      <p:sp>
        <p:nvSpPr>
          <p:cNvPr id="6" name="Table Placeholder 5">
            <a:extLst>
              <a:ext uri="{FF2B5EF4-FFF2-40B4-BE49-F238E27FC236}">
                <a16:creationId xmlns:a16="http://schemas.microsoft.com/office/drawing/2014/main" id="{E259F776-4BD1-2F21-61F0-3B60DF6F0366}"/>
              </a:ext>
            </a:extLst>
          </p:cNvPr>
          <p:cNvSpPr>
            <a:spLocks noGrp="1"/>
          </p:cNvSpPr>
          <p:nvPr>
            <p:ph type="tbl" sz="quarter" idx="10"/>
          </p:nvPr>
        </p:nvSpPr>
        <p:spPr>
          <a:xfrm>
            <a:off x="838200" y="1825625"/>
            <a:ext cx="10515600" cy="4054475"/>
          </a:xfrm>
        </p:spPr>
        <p:txBody>
          <a:bodyPr/>
          <a:lstStyle>
            <a:lvl1pPr marL="0" indent="0" algn="ctr">
              <a:buNone/>
              <a:defRPr/>
            </a:lvl1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icon to add table</a:t>
            </a:r>
          </a:p>
        </p:txBody>
      </p:sp>
      <p:sp>
        <p:nvSpPr>
          <p:cNvPr id="5" name="Slide Number Placeholder 4">
            <a:extLst>
              <a:ext uri="{FF2B5EF4-FFF2-40B4-BE49-F238E27FC236}">
                <a16:creationId xmlns:a16="http://schemas.microsoft.com/office/drawing/2014/main" id="{B22987B8-BA6E-EE2B-BFB9-D52D6D956AF7}"/>
              </a:ext>
            </a:extLst>
          </p:cNvPr>
          <p:cNvSpPr>
            <a:spLocks noGrp="1"/>
          </p:cNvSpPr>
          <p:nvPr>
            <p:ph type="sldNum" sz="quarter" idx="13"/>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940246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4">
    <p:bg>
      <p:bgPr>
        <a:solidFill>
          <a:schemeClr val="tx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4A07D69-1AF2-A193-316E-DD3803E94269}"/>
              </a:ext>
              <a:ext uri="{C183D7F6-B498-43B3-948B-1728B52AA6E4}">
                <adec:decorative xmlns:adec="http://schemas.microsoft.com/office/drawing/2017/decorative" val="1"/>
              </a:ext>
            </a:extLst>
          </p:cNvPr>
          <p:cNvSpPr/>
          <p:nvPr userDrawn="1"/>
        </p:nvSpPr>
        <p:spPr>
          <a:xfrm>
            <a:off x="565206" y="0"/>
            <a:ext cx="2497096"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4E4D2FA-0049-1792-F6B4-D5FE1EE5A78A}"/>
              </a:ext>
              <a:ext uri="{C183D7F6-B498-43B3-948B-1728B52AA6E4}">
                <adec:decorative xmlns:adec="http://schemas.microsoft.com/office/drawing/2017/decorative" val="1"/>
              </a:ext>
            </a:extLst>
          </p:cNvPr>
          <p:cNvSpPr/>
          <p:nvPr userDrawn="1"/>
        </p:nvSpPr>
        <p:spPr>
          <a:xfrm>
            <a:off x="10392348" y="0"/>
            <a:ext cx="30053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386E6ACF-3879-BE02-100B-2096C22357AB}"/>
              </a:ext>
              <a:ext uri="{C183D7F6-B498-43B3-948B-1728B52AA6E4}">
                <adec:decorative xmlns:adec="http://schemas.microsoft.com/office/drawing/2017/decorative" val="1"/>
              </a:ext>
            </a:extLst>
          </p:cNvPr>
          <p:cNvSpPr/>
          <p:nvPr userDrawn="1"/>
        </p:nvSpPr>
        <p:spPr>
          <a:xfrm>
            <a:off x="764323" y="0"/>
            <a:ext cx="4572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2E74699B-D6F0-303E-200A-7017E1842F99}"/>
              </a:ext>
              <a:ext uri="{C183D7F6-B498-43B3-948B-1728B52AA6E4}">
                <adec:decorative xmlns:adec="http://schemas.microsoft.com/office/drawing/2017/decorative" val="1"/>
              </a:ext>
            </a:extLst>
          </p:cNvPr>
          <p:cNvGrpSpPr/>
          <p:nvPr userDrawn="1"/>
        </p:nvGrpSpPr>
        <p:grpSpPr>
          <a:xfrm>
            <a:off x="7506739" y="2603777"/>
            <a:ext cx="4120055" cy="4308449"/>
            <a:chOff x="5656746" y="820557"/>
            <a:chExt cx="4120055" cy="4308449"/>
          </a:xfrm>
        </p:grpSpPr>
        <p:pic>
          <p:nvPicPr>
            <p:cNvPr id="7" name="Graphic 6">
              <a:extLst>
                <a:ext uri="{FF2B5EF4-FFF2-40B4-BE49-F238E27FC236}">
                  <a16:creationId xmlns:a16="http://schemas.microsoft.com/office/drawing/2014/main" id="{9C9E38E0-92AE-5063-B259-A22230AA6A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1" name="Graphic 10">
              <a:extLst>
                <a:ext uri="{FF2B5EF4-FFF2-40B4-BE49-F238E27FC236}">
                  <a16:creationId xmlns:a16="http://schemas.microsoft.com/office/drawing/2014/main" id="{7260EEF0-1C13-AD9A-0967-0460B979EAD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9" name="Rectangle 8">
            <a:extLst>
              <a:ext uri="{FF2B5EF4-FFF2-40B4-BE49-F238E27FC236}">
                <a16:creationId xmlns:a16="http://schemas.microsoft.com/office/drawing/2014/main" id="{C3291BC4-F154-0A1C-BD50-D90F45B2E440}"/>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381000" y="381000"/>
            <a:ext cx="11430000" cy="1325563"/>
          </a:xfrm>
        </p:spPr>
        <p:txBody>
          <a:bodyPr/>
          <a:lstStyle>
            <a:lvl1pPr algn="ctr">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00852" y="1825625"/>
            <a:ext cx="4678975" cy="4517302"/>
          </a:xfrm>
        </p:spPr>
        <p:txBody>
          <a:bodyPr>
            <a:normAutofit/>
          </a:bodyPr>
          <a:lstStyle>
            <a:lvl1pPr>
              <a:spcAft>
                <a:spcPts val="800"/>
              </a:spcAft>
              <a:defRPr sz="2000"/>
            </a:lvl1pPr>
            <a:lvl2pPr>
              <a:spcAft>
                <a:spcPts val="800"/>
              </a:spcAft>
              <a:defRPr sz="1800"/>
            </a:lvl2pPr>
            <a:lvl3pPr>
              <a:spcAft>
                <a:spcPts val="800"/>
              </a:spcAft>
              <a:defRPr sz="1600"/>
            </a:lvl3pPr>
            <a:lvl4pPr>
              <a:spcAft>
                <a:spcPts val="800"/>
              </a:spcAft>
              <a:defRPr sz="1400"/>
            </a:lvl4pPr>
            <a:lvl5pPr>
              <a:spcAft>
                <a:spcPts val="80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38FE848A-1123-37B6-C43C-5DC49EE0A1D8}"/>
              </a:ext>
            </a:extLst>
          </p:cNvPr>
          <p:cNvSpPr>
            <a:spLocks noGrp="1"/>
          </p:cNvSpPr>
          <p:nvPr>
            <p:ph idx="11" hasCustomPrompt="1"/>
          </p:nvPr>
        </p:nvSpPr>
        <p:spPr>
          <a:xfrm>
            <a:off x="6412173" y="1825625"/>
            <a:ext cx="4678975" cy="4517302"/>
          </a:xfrm>
        </p:spPr>
        <p:txBody>
          <a:bodyPr>
            <a:normAutofit/>
          </a:bodyPr>
          <a:lstStyle>
            <a:lvl1pPr>
              <a:spcAft>
                <a:spcPts val="800"/>
              </a:spcAft>
              <a:defRPr sz="2000"/>
            </a:lvl1pPr>
            <a:lvl2pPr>
              <a:spcAft>
                <a:spcPts val="800"/>
              </a:spcAft>
              <a:defRPr sz="1800"/>
            </a:lvl2pPr>
            <a:lvl3pPr>
              <a:spcAft>
                <a:spcPts val="800"/>
              </a:spcAft>
              <a:defRPr sz="1600"/>
            </a:lvl3pPr>
            <a:lvl4pPr>
              <a:spcAft>
                <a:spcPts val="800"/>
              </a:spcAft>
              <a:defRPr sz="1400"/>
            </a:lvl4pPr>
            <a:lvl5pPr>
              <a:spcAft>
                <a:spcPts val="80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11">
            <a:extLst>
              <a:ext uri="{FF2B5EF4-FFF2-40B4-BE49-F238E27FC236}">
                <a16:creationId xmlns:a16="http://schemas.microsoft.com/office/drawing/2014/main" id="{0FB0C591-7E28-3722-4795-07BFB9ED09CF}"/>
              </a:ext>
            </a:extLst>
          </p:cNvPr>
          <p:cNvSpPr>
            <a:spLocks noGrp="1"/>
          </p:cNvSpPr>
          <p:nvPr>
            <p:ph type="sldNum" sz="quarter" idx="14"/>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976093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050290D7-ABD3-D880-F002-A497290AC094}"/>
              </a:ext>
              <a:ext uri="{C183D7F6-B498-43B3-948B-1728B52AA6E4}">
                <adec:decorative xmlns:adec="http://schemas.microsoft.com/office/drawing/2017/decorative" val="1"/>
              </a:ext>
            </a:extLst>
          </p:cNvPr>
          <p:cNvSpPr/>
          <p:nvPr userDrawn="1"/>
        </p:nvSpPr>
        <p:spPr>
          <a:xfrm>
            <a:off x="-3245" y="-3248"/>
            <a:ext cx="12192000" cy="6858000"/>
          </a:xfrm>
          <a:custGeom>
            <a:avLst/>
            <a:gdLst>
              <a:gd name="connsiteX0" fmla="*/ 0 w 12192000"/>
              <a:gd name="connsiteY0" fmla="*/ 0 h 6858000"/>
              <a:gd name="connsiteX1" fmla="*/ 918140 w 12192000"/>
              <a:gd name="connsiteY1" fmla="*/ 0 h 6858000"/>
              <a:gd name="connsiteX2" fmla="*/ 918140 w 12192000"/>
              <a:gd name="connsiteY2" fmla="*/ 1010539 h 6858000"/>
              <a:gd name="connsiteX3" fmla="*/ 1195741 w 12192000"/>
              <a:gd name="connsiteY3" fmla="*/ 1288140 h 6858000"/>
              <a:gd name="connsiteX4" fmla="*/ 6043842 w 12192000"/>
              <a:gd name="connsiteY4" fmla="*/ 1288140 h 6858000"/>
              <a:gd name="connsiteX5" fmla="*/ 6321443 w 12192000"/>
              <a:gd name="connsiteY5" fmla="*/ 1010539 h 6858000"/>
              <a:gd name="connsiteX6" fmla="*/ 6321443 w 12192000"/>
              <a:gd name="connsiteY6" fmla="*/ 0 h 6858000"/>
              <a:gd name="connsiteX7" fmla="*/ 12192000 w 12192000"/>
              <a:gd name="connsiteY7" fmla="*/ 0 h 6858000"/>
              <a:gd name="connsiteX8" fmla="*/ 12192000 w 12192000"/>
              <a:gd name="connsiteY8" fmla="*/ 6858000 h 6858000"/>
              <a:gd name="connsiteX9" fmla="*/ 6283982 w 12192000"/>
              <a:gd name="connsiteY9" fmla="*/ 6858000 h 6858000"/>
              <a:gd name="connsiteX10" fmla="*/ 6283982 w 12192000"/>
              <a:gd name="connsiteY10" fmla="*/ 6429590 h 6858000"/>
              <a:gd name="connsiteX11" fmla="*/ 6058926 w 12192000"/>
              <a:gd name="connsiteY11" fmla="*/ 6204534 h 6858000"/>
              <a:gd name="connsiteX12" fmla="*/ 1105735 w 12192000"/>
              <a:gd name="connsiteY12" fmla="*/ 6204534 h 6858000"/>
              <a:gd name="connsiteX13" fmla="*/ 880679 w 12192000"/>
              <a:gd name="connsiteY13" fmla="*/ 6429590 h 6858000"/>
              <a:gd name="connsiteX14" fmla="*/ 880679 w 12192000"/>
              <a:gd name="connsiteY14" fmla="*/ 6858000 h 6858000"/>
              <a:gd name="connsiteX15" fmla="*/ 0 w 12192000"/>
              <a:gd name="connsiteY15" fmla="*/ 6858000 h 6858000"/>
              <a:gd name="connsiteX16" fmla="*/ 0 w 12192000"/>
              <a:gd name="connsiteY16" fmla="*/ 0 h 6858000"/>
              <a:gd name="connsiteX17" fmla="*/ 1138655 w 12192000"/>
              <a:gd name="connsiteY17" fmla="*/ 1746908 h 6858000"/>
              <a:gd name="connsiteX18" fmla="*/ 913599 w 12192000"/>
              <a:gd name="connsiteY18" fmla="*/ 1971964 h 6858000"/>
              <a:gd name="connsiteX19" fmla="*/ 913599 w 12192000"/>
              <a:gd name="connsiteY19" fmla="*/ 5520711 h 6858000"/>
              <a:gd name="connsiteX20" fmla="*/ 1138655 w 12192000"/>
              <a:gd name="connsiteY20" fmla="*/ 5745767 h 6858000"/>
              <a:gd name="connsiteX21" fmla="*/ 6091846 w 12192000"/>
              <a:gd name="connsiteY21" fmla="*/ 5745767 h 6858000"/>
              <a:gd name="connsiteX22" fmla="*/ 6316902 w 12192000"/>
              <a:gd name="connsiteY22" fmla="*/ 5520711 h 6858000"/>
              <a:gd name="connsiteX23" fmla="*/ 6316902 w 12192000"/>
              <a:gd name="connsiteY23" fmla="*/ 1971964 h 6858000"/>
              <a:gd name="connsiteX24" fmla="*/ 6091846 w 12192000"/>
              <a:gd name="connsiteY24" fmla="*/ 1746908 h 6858000"/>
              <a:gd name="connsiteX25" fmla="*/ 1138655 w 12192000"/>
              <a:gd name="connsiteY25" fmla="*/ 17469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192000" h="6858000">
                <a:moveTo>
                  <a:pt x="0" y="0"/>
                </a:moveTo>
                <a:lnTo>
                  <a:pt x="918140" y="0"/>
                </a:lnTo>
                <a:lnTo>
                  <a:pt x="918140" y="1010539"/>
                </a:lnTo>
                <a:cubicBezTo>
                  <a:pt x="918140" y="1163854"/>
                  <a:pt x="1042426" y="1288140"/>
                  <a:pt x="1195741" y="1288140"/>
                </a:cubicBezTo>
                <a:lnTo>
                  <a:pt x="6043842" y="1288140"/>
                </a:lnTo>
                <a:cubicBezTo>
                  <a:pt x="6197157" y="1288140"/>
                  <a:pt x="6321443" y="1163854"/>
                  <a:pt x="6321443" y="1010539"/>
                </a:cubicBezTo>
                <a:lnTo>
                  <a:pt x="6321443" y="0"/>
                </a:lnTo>
                <a:lnTo>
                  <a:pt x="12192000" y="0"/>
                </a:lnTo>
                <a:lnTo>
                  <a:pt x="12192000" y="6858000"/>
                </a:lnTo>
                <a:lnTo>
                  <a:pt x="6283982" y="6858000"/>
                </a:lnTo>
                <a:lnTo>
                  <a:pt x="6283982" y="6429590"/>
                </a:lnTo>
                <a:cubicBezTo>
                  <a:pt x="6283982" y="6305295"/>
                  <a:pt x="6183221" y="6204534"/>
                  <a:pt x="6058926" y="6204534"/>
                </a:cubicBezTo>
                <a:lnTo>
                  <a:pt x="1105735" y="6204534"/>
                </a:lnTo>
                <a:cubicBezTo>
                  <a:pt x="981440" y="6204534"/>
                  <a:pt x="880679" y="6305295"/>
                  <a:pt x="880679" y="6429590"/>
                </a:cubicBezTo>
                <a:lnTo>
                  <a:pt x="880679" y="6858000"/>
                </a:lnTo>
                <a:lnTo>
                  <a:pt x="0" y="6858000"/>
                </a:lnTo>
                <a:lnTo>
                  <a:pt x="0" y="0"/>
                </a:lnTo>
                <a:close/>
                <a:moveTo>
                  <a:pt x="1138655" y="1746908"/>
                </a:moveTo>
                <a:cubicBezTo>
                  <a:pt x="1014360" y="1746908"/>
                  <a:pt x="913599" y="1847669"/>
                  <a:pt x="913599" y="1971964"/>
                </a:cubicBezTo>
                <a:lnTo>
                  <a:pt x="913599" y="5520711"/>
                </a:lnTo>
                <a:cubicBezTo>
                  <a:pt x="913599" y="5645006"/>
                  <a:pt x="1014360" y="5745767"/>
                  <a:pt x="1138655" y="5745767"/>
                </a:cubicBezTo>
                <a:lnTo>
                  <a:pt x="6091846" y="5745767"/>
                </a:lnTo>
                <a:cubicBezTo>
                  <a:pt x="6216141" y="5745767"/>
                  <a:pt x="6316902" y="5645006"/>
                  <a:pt x="6316902" y="5520711"/>
                </a:cubicBezTo>
                <a:lnTo>
                  <a:pt x="6316902" y="1971964"/>
                </a:lnTo>
                <a:cubicBezTo>
                  <a:pt x="6316902" y="1847669"/>
                  <a:pt x="6216141" y="1746908"/>
                  <a:pt x="6091846" y="1746908"/>
                </a:cubicBezTo>
                <a:lnTo>
                  <a:pt x="1138655" y="1746908"/>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Rectangle 5">
            <a:extLst>
              <a:ext uri="{FF2B5EF4-FFF2-40B4-BE49-F238E27FC236}">
                <a16:creationId xmlns:a16="http://schemas.microsoft.com/office/drawing/2014/main" id="{05312039-7E28-974D-ED1C-90F1E53E9C97}"/>
              </a:ext>
              <a:ext uri="{C183D7F6-B498-43B3-948B-1728B52AA6E4}">
                <adec:decorative xmlns:adec="http://schemas.microsoft.com/office/drawing/2017/decorative" val="1"/>
              </a:ext>
            </a:extLst>
          </p:cNvPr>
          <p:cNvSpPr/>
          <p:nvPr userDrawn="1"/>
        </p:nvSpPr>
        <p:spPr>
          <a:xfrm>
            <a:off x="11301493" y="0"/>
            <a:ext cx="109162"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94C39822-D546-CAF5-43A0-84756C8C7B6B}"/>
              </a:ext>
              <a:ext uri="{C183D7F6-B498-43B3-948B-1728B52AA6E4}">
                <adec:decorative xmlns:adec="http://schemas.microsoft.com/office/drawing/2017/decorative" val="1"/>
              </a:ext>
            </a:extLst>
          </p:cNvPr>
          <p:cNvSpPr/>
          <p:nvPr userDrawn="1"/>
        </p:nvSpPr>
        <p:spPr>
          <a:xfrm>
            <a:off x="10761785" y="0"/>
            <a:ext cx="272051"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BFAD7832-54F8-F683-7C5A-71ABBBD6D13E}"/>
              </a:ext>
              <a:ext uri="{C183D7F6-B498-43B3-948B-1728B52AA6E4}">
                <adec:decorative xmlns:adec="http://schemas.microsoft.com/office/drawing/2017/decorative" val="1"/>
              </a:ext>
            </a:extLst>
          </p:cNvPr>
          <p:cNvSpPr/>
          <p:nvPr userDrawn="1"/>
        </p:nvSpPr>
        <p:spPr>
          <a:xfrm>
            <a:off x="301555" y="270595"/>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7020675" y="382344"/>
            <a:ext cx="4377767" cy="2719337"/>
          </a:xfrm>
        </p:spPr>
        <p:txBody>
          <a:bodyPr anchor="b">
            <a:normAutofit/>
          </a:bodyPr>
          <a:lstStyle>
            <a:lvl1pPr algn="l">
              <a:defRPr sz="4400" b="1" spc="0" baseline="0"/>
            </a:lvl1pPr>
          </a:lstStyle>
          <a:p>
            <a:r>
              <a:rPr lang="en-US" dirty="0"/>
              <a:t>Click to add title</a:t>
            </a:r>
          </a:p>
        </p:txBody>
      </p:sp>
      <p:sp>
        <p:nvSpPr>
          <p:cNvPr id="19" name="Picture Placeholder 10">
            <a:extLst>
              <a:ext uri="{FF2B5EF4-FFF2-40B4-BE49-F238E27FC236}">
                <a16:creationId xmlns:a16="http://schemas.microsoft.com/office/drawing/2014/main" id="{8ABFB379-CB29-0D42-1349-53B7325212E7}"/>
              </a:ext>
            </a:extLst>
          </p:cNvPr>
          <p:cNvSpPr>
            <a:spLocks noGrp="1"/>
          </p:cNvSpPr>
          <p:nvPr>
            <p:ph type="pic" sz="quarter" idx="10" hasCustomPrompt="1"/>
          </p:nvPr>
        </p:nvSpPr>
        <p:spPr>
          <a:xfrm>
            <a:off x="911745" y="1751759"/>
            <a:ext cx="5394960" cy="3997325"/>
          </a:xfrm>
          <a:prstGeom prst="roundRect">
            <a:avLst>
              <a:gd name="adj" fmla="val 5229"/>
            </a:avLst>
          </a:prstGeom>
        </p:spPr>
        <p:txBody>
          <a:bodyPr/>
          <a:lstStyle>
            <a:lvl1pPr marL="0" indent="0" algn="ctr">
              <a:buNone/>
              <a:defRPr/>
            </a:lvl1pPr>
          </a:lstStyle>
          <a:p>
            <a:r>
              <a:rPr lang="en-US" dirty="0"/>
              <a:t>Click icon to add picture </a:t>
            </a:r>
          </a:p>
        </p:txBody>
      </p:sp>
      <p:sp>
        <p:nvSpPr>
          <p:cNvPr id="43" name="Content Placeholder 42">
            <a:extLst>
              <a:ext uri="{FF2B5EF4-FFF2-40B4-BE49-F238E27FC236}">
                <a16:creationId xmlns:a16="http://schemas.microsoft.com/office/drawing/2014/main" id="{6EE87FA3-5409-C076-826E-A5685EB21E22}"/>
              </a:ext>
            </a:extLst>
          </p:cNvPr>
          <p:cNvSpPr>
            <a:spLocks noGrp="1"/>
          </p:cNvSpPr>
          <p:nvPr>
            <p:ph sz="quarter" idx="11" hasCustomPrompt="1"/>
          </p:nvPr>
        </p:nvSpPr>
        <p:spPr>
          <a:xfrm>
            <a:off x="7029992" y="3340800"/>
            <a:ext cx="4368450" cy="3166331"/>
          </a:xfrm>
        </p:spPr>
        <p:txBody>
          <a:bodyPr>
            <a:normAutofit/>
          </a:bodyPr>
          <a:lstStyle>
            <a:lvl1pPr marL="0" indent="0">
              <a:lnSpc>
                <a:spcPct val="90000"/>
              </a:lnSpc>
              <a:spcBef>
                <a:spcPts val="1000"/>
              </a:spcBef>
              <a:buFont typeface="Arial" panose="020B0604020202020204" pitchFamily="34" charset="0"/>
              <a:buNone/>
              <a:defRPr sz="2000"/>
            </a:lvl1pPr>
            <a:lvl2pPr marL="571500" indent="0">
              <a:lnSpc>
                <a:spcPct val="90000"/>
              </a:lnSpc>
              <a:spcBef>
                <a:spcPts val="1000"/>
              </a:spcBef>
              <a:buFont typeface="Arial" panose="020B0604020202020204" pitchFamily="34" charset="0"/>
              <a:buNone/>
              <a:defRPr sz="1800"/>
            </a:lvl2pPr>
            <a:lvl3pPr marL="971550" indent="0">
              <a:lnSpc>
                <a:spcPct val="90000"/>
              </a:lnSpc>
              <a:spcBef>
                <a:spcPts val="1000"/>
              </a:spcBef>
              <a:buFont typeface="Arial" panose="020B0604020202020204" pitchFamily="34" charset="0"/>
              <a:buNone/>
              <a:defRPr sz="1600"/>
            </a:lvl3pPr>
            <a:lvl4pPr marL="1428750" indent="0">
              <a:lnSpc>
                <a:spcPct val="90000"/>
              </a:lnSpc>
              <a:spcBef>
                <a:spcPts val="1000"/>
              </a:spcBef>
              <a:buFont typeface="Arial" panose="020B0604020202020204" pitchFamily="34" charset="0"/>
              <a:buNone/>
              <a:defRPr sz="1400"/>
            </a:lvl4pPr>
            <a:lvl5pPr marL="1885950" indent="0">
              <a:lnSpc>
                <a:spcPct val="90000"/>
              </a:lnSpc>
              <a:spcBef>
                <a:spcPts val="1000"/>
              </a:spcBef>
              <a:buFont typeface="Arial" panose="020B0604020202020204" pitchFamily="34" charset="0"/>
              <a:buNone/>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93922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p:txBody>
          <a:bodyPr/>
          <a:lstStyle/>
          <a:p>
            <a:r>
              <a:rPr lang="en-US" dirty="0"/>
              <a:t>Click to add title</a:t>
            </a:r>
          </a:p>
        </p:txBody>
      </p:sp>
      <p:sp>
        <p:nvSpPr>
          <p:cNvPr id="3" name="Date Placeholder 2">
            <a:extLst>
              <a:ext uri="{FF2B5EF4-FFF2-40B4-BE49-F238E27FC236}">
                <a16:creationId xmlns:a16="http://schemas.microsoft.com/office/drawing/2014/main" id="{F284CE42-5F4D-E722-7ABC-852575A3EBAF}"/>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752FCB7E-A25D-2786-57F4-CAC8C0B7EE0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B908020-3841-3809-A971-C013AF1CA4DB}"/>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695457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76D726-924C-E5EB-B28C-E3B9B44623EE}"/>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8279A287-35CA-B289-525D-D67FB24B3B9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5EB2365-305E-AE99-1CD4-605540C718EB}"/>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86256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Freeform 8">
            <a:extLst>
              <a:ext uri="{FF2B5EF4-FFF2-40B4-BE49-F238E27FC236}">
                <a16:creationId xmlns:a16="http://schemas.microsoft.com/office/drawing/2014/main" id="{F31C49C2-4E92-6564-1A68-190EFACC56DC}"/>
              </a:ext>
              <a:ext uri="{C183D7F6-B498-43B3-948B-1728B52AA6E4}">
                <adec:decorative xmlns:adec="http://schemas.microsoft.com/office/drawing/2017/decorative" val="1"/>
              </a:ext>
            </a:extLst>
          </p:cNvPr>
          <p:cNvSpPr/>
          <p:nvPr userDrawn="1"/>
        </p:nvSpPr>
        <p:spPr>
          <a:xfrm flipH="1">
            <a:off x="0" y="0"/>
            <a:ext cx="12192000" cy="6858000"/>
          </a:xfrm>
          <a:custGeom>
            <a:avLst/>
            <a:gdLst>
              <a:gd name="connsiteX0" fmla="*/ 0 w 12192000"/>
              <a:gd name="connsiteY0" fmla="*/ 0 h 6858000"/>
              <a:gd name="connsiteX1" fmla="*/ 918140 w 12192000"/>
              <a:gd name="connsiteY1" fmla="*/ 0 h 6858000"/>
              <a:gd name="connsiteX2" fmla="*/ 918140 w 12192000"/>
              <a:gd name="connsiteY2" fmla="*/ 1010539 h 6858000"/>
              <a:gd name="connsiteX3" fmla="*/ 1195741 w 12192000"/>
              <a:gd name="connsiteY3" fmla="*/ 1288140 h 6858000"/>
              <a:gd name="connsiteX4" fmla="*/ 6043842 w 12192000"/>
              <a:gd name="connsiteY4" fmla="*/ 1288140 h 6858000"/>
              <a:gd name="connsiteX5" fmla="*/ 6321443 w 12192000"/>
              <a:gd name="connsiteY5" fmla="*/ 1010539 h 6858000"/>
              <a:gd name="connsiteX6" fmla="*/ 6321443 w 12192000"/>
              <a:gd name="connsiteY6" fmla="*/ 0 h 6858000"/>
              <a:gd name="connsiteX7" fmla="*/ 12192000 w 12192000"/>
              <a:gd name="connsiteY7" fmla="*/ 0 h 6858000"/>
              <a:gd name="connsiteX8" fmla="*/ 12192000 w 12192000"/>
              <a:gd name="connsiteY8" fmla="*/ 6858000 h 6858000"/>
              <a:gd name="connsiteX9" fmla="*/ 6283982 w 12192000"/>
              <a:gd name="connsiteY9" fmla="*/ 6858000 h 6858000"/>
              <a:gd name="connsiteX10" fmla="*/ 6283982 w 12192000"/>
              <a:gd name="connsiteY10" fmla="*/ 6429590 h 6858000"/>
              <a:gd name="connsiteX11" fmla="*/ 6058926 w 12192000"/>
              <a:gd name="connsiteY11" fmla="*/ 6204534 h 6858000"/>
              <a:gd name="connsiteX12" fmla="*/ 1105735 w 12192000"/>
              <a:gd name="connsiteY12" fmla="*/ 6204534 h 6858000"/>
              <a:gd name="connsiteX13" fmla="*/ 880679 w 12192000"/>
              <a:gd name="connsiteY13" fmla="*/ 6429590 h 6858000"/>
              <a:gd name="connsiteX14" fmla="*/ 880679 w 12192000"/>
              <a:gd name="connsiteY14" fmla="*/ 6858000 h 6858000"/>
              <a:gd name="connsiteX15" fmla="*/ 0 w 12192000"/>
              <a:gd name="connsiteY15" fmla="*/ 6858000 h 6858000"/>
              <a:gd name="connsiteX16" fmla="*/ 0 w 12192000"/>
              <a:gd name="connsiteY16" fmla="*/ 0 h 6858000"/>
              <a:gd name="connsiteX17" fmla="*/ 1138655 w 12192000"/>
              <a:gd name="connsiteY17" fmla="*/ 1746908 h 6858000"/>
              <a:gd name="connsiteX18" fmla="*/ 913599 w 12192000"/>
              <a:gd name="connsiteY18" fmla="*/ 1971964 h 6858000"/>
              <a:gd name="connsiteX19" fmla="*/ 913599 w 12192000"/>
              <a:gd name="connsiteY19" fmla="*/ 5520711 h 6858000"/>
              <a:gd name="connsiteX20" fmla="*/ 1138655 w 12192000"/>
              <a:gd name="connsiteY20" fmla="*/ 5745767 h 6858000"/>
              <a:gd name="connsiteX21" fmla="*/ 6091846 w 12192000"/>
              <a:gd name="connsiteY21" fmla="*/ 5745767 h 6858000"/>
              <a:gd name="connsiteX22" fmla="*/ 6316902 w 12192000"/>
              <a:gd name="connsiteY22" fmla="*/ 5520711 h 6858000"/>
              <a:gd name="connsiteX23" fmla="*/ 6316902 w 12192000"/>
              <a:gd name="connsiteY23" fmla="*/ 1971964 h 6858000"/>
              <a:gd name="connsiteX24" fmla="*/ 6091846 w 12192000"/>
              <a:gd name="connsiteY24" fmla="*/ 1746908 h 6858000"/>
              <a:gd name="connsiteX25" fmla="*/ 1138655 w 12192000"/>
              <a:gd name="connsiteY25" fmla="*/ 17469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192000" h="6858000">
                <a:moveTo>
                  <a:pt x="0" y="0"/>
                </a:moveTo>
                <a:lnTo>
                  <a:pt x="918140" y="0"/>
                </a:lnTo>
                <a:lnTo>
                  <a:pt x="918140" y="1010539"/>
                </a:lnTo>
                <a:cubicBezTo>
                  <a:pt x="918140" y="1163854"/>
                  <a:pt x="1042426" y="1288140"/>
                  <a:pt x="1195741" y="1288140"/>
                </a:cubicBezTo>
                <a:lnTo>
                  <a:pt x="6043842" y="1288140"/>
                </a:lnTo>
                <a:cubicBezTo>
                  <a:pt x="6197157" y="1288140"/>
                  <a:pt x="6321443" y="1163854"/>
                  <a:pt x="6321443" y="1010539"/>
                </a:cubicBezTo>
                <a:lnTo>
                  <a:pt x="6321443" y="0"/>
                </a:lnTo>
                <a:lnTo>
                  <a:pt x="12192000" y="0"/>
                </a:lnTo>
                <a:lnTo>
                  <a:pt x="12192000" y="6858000"/>
                </a:lnTo>
                <a:lnTo>
                  <a:pt x="6283982" y="6858000"/>
                </a:lnTo>
                <a:lnTo>
                  <a:pt x="6283982" y="6429590"/>
                </a:lnTo>
                <a:cubicBezTo>
                  <a:pt x="6283982" y="6305295"/>
                  <a:pt x="6183221" y="6204534"/>
                  <a:pt x="6058926" y="6204534"/>
                </a:cubicBezTo>
                <a:lnTo>
                  <a:pt x="1105735" y="6204534"/>
                </a:lnTo>
                <a:cubicBezTo>
                  <a:pt x="981440" y="6204534"/>
                  <a:pt x="880679" y="6305295"/>
                  <a:pt x="880679" y="6429590"/>
                </a:cubicBezTo>
                <a:lnTo>
                  <a:pt x="880679" y="6858000"/>
                </a:lnTo>
                <a:lnTo>
                  <a:pt x="0" y="6858000"/>
                </a:lnTo>
                <a:lnTo>
                  <a:pt x="0" y="0"/>
                </a:lnTo>
                <a:close/>
                <a:moveTo>
                  <a:pt x="1138655" y="1746908"/>
                </a:moveTo>
                <a:cubicBezTo>
                  <a:pt x="1014360" y="1746908"/>
                  <a:pt x="913599" y="1847669"/>
                  <a:pt x="913599" y="1971964"/>
                </a:cubicBezTo>
                <a:lnTo>
                  <a:pt x="913599" y="5520711"/>
                </a:lnTo>
                <a:cubicBezTo>
                  <a:pt x="913599" y="5645006"/>
                  <a:pt x="1014360" y="5745767"/>
                  <a:pt x="1138655" y="5745767"/>
                </a:cubicBezTo>
                <a:lnTo>
                  <a:pt x="6091846" y="5745767"/>
                </a:lnTo>
                <a:cubicBezTo>
                  <a:pt x="6216141" y="5745767"/>
                  <a:pt x="6316902" y="5645006"/>
                  <a:pt x="6316902" y="5520711"/>
                </a:cubicBezTo>
                <a:lnTo>
                  <a:pt x="6316902" y="1971964"/>
                </a:lnTo>
                <a:cubicBezTo>
                  <a:pt x="6316902" y="1847669"/>
                  <a:pt x="6216141" y="1746908"/>
                  <a:pt x="6091846" y="1746908"/>
                </a:cubicBezTo>
                <a:lnTo>
                  <a:pt x="1138655" y="1746908"/>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Rectangle 6">
            <a:extLst>
              <a:ext uri="{FF2B5EF4-FFF2-40B4-BE49-F238E27FC236}">
                <a16:creationId xmlns:a16="http://schemas.microsoft.com/office/drawing/2014/main" id="{5003C2B3-3873-7FFA-2567-57F2F6ABBFCB}"/>
              </a:ext>
              <a:ext uri="{C183D7F6-B498-43B3-948B-1728B52AA6E4}">
                <adec:decorative xmlns:adec="http://schemas.microsoft.com/office/drawing/2017/decorative" val="1"/>
              </a:ext>
            </a:extLst>
          </p:cNvPr>
          <p:cNvSpPr/>
          <p:nvPr userDrawn="1"/>
        </p:nvSpPr>
        <p:spPr>
          <a:xfrm>
            <a:off x="763334" y="0"/>
            <a:ext cx="30053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3619A50-ADC7-AA30-E96F-D0853D0DD7C6}"/>
              </a:ext>
              <a:ext uri="{C183D7F6-B498-43B3-948B-1728B52AA6E4}">
                <adec:decorative xmlns:adec="http://schemas.microsoft.com/office/drawing/2017/decorative" val="1"/>
              </a:ext>
            </a:extLst>
          </p:cNvPr>
          <p:cNvSpPr/>
          <p:nvPr userDrawn="1"/>
        </p:nvSpPr>
        <p:spPr>
          <a:xfrm>
            <a:off x="1265016" y="0"/>
            <a:ext cx="4572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6447AC2-F09C-2AC2-0522-F871987D66DB}"/>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467140" y="576470"/>
            <a:ext cx="4831209" cy="2266121"/>
          </a:xfrm>
        </p:spPr>
        <p:txBody>
          <a:bodyPr anchor="ctr">
            <a:normAutofit/>
          </a:bodyPr>
          <a:lstStyle>
            <a:lvl1pPr algn="r">
              <a:defRPr sz="4400" b="0" spc="0" baseline="0"/>
            </a:lvl1pPr>
          </a:lstStyle>
          <a:p>
            <a:endParaRPr lang="en-US" dirty="0"/>
          </a:p>
        </p:txBody>
      </p:sp>
      <p:sp>
        <p:nvSpPr>
          <p:cNvPr id="17" name="Content Placeholder 16">
            <a:extLst>
              <a:ext uri="{FF2B5EF4-FFF2-40B4-BE49-F238E27FC236}">
                <a16:creationId xmlns:a16="http://schemas.microsoft.com/office/drawing/2014/main" id="{7C3A4AA6-1D0C-DE79-F399-33299CB812C6}"/>
              </a:ext>
            </a:extLst>
          </p:cNvPr>
          <p:cNvSpPr>
            <a:spLocks noGrp="1"/>
          </p:cNvSpPr>
          <p:nvPr>
            <p:ph sz="quarter" idx="11" hasCustomPrompt="1"/>
          </p:nvPr>
        </p:nvSpPr>
        <p:spPr>
          <a:xfrm>
            <a:off x="467139" y="3031435"/>
            <a:ext cx="4831209" cy="3478944"/>
          </a:xfrm>
        </p:spPr>
        <p:txBody>
          <a:bodyPr>
            <a:normAutofit/>
          </a:bodyPr>
          <a:lstStyle>
            <a:lvl1pPr marL="0" indent="0" algn="r">
              <a:lnSpc>
                <a:spcPct val="100000"/>
              </a:lnSpc>
              <a:spcBef>
                <a:spcPts val="1000"/>
              </a:spcBef>
              <a:buNone/>
              <a:defRPr sz="2400"/>
            </a:lvl1pPr>
            <a:lvl2pPr marL="457200" indent="0" algn="r">
              <a:lnSpc>
                <a:spcPct val="100000"/>
              </a:lnSpc>
              <a:spcBef>
                <a:spcPts val="1000"/>
              </a:spcBef>
              <a:buNone/>
              <a:defRPr sz="2000"/>
            </a:lvl2pPr>
            <a:lvl3pPr marL="914400" indent="0" algn="r">
              <a:lnSpc>
                <a:spcPct val="100000"/>
              </a:lnSpc>
              <a:spcBef>
                <a:spcPts val="1000"/>
              </a:spcBef>
              <a:buNone/>
              <a:defRPr sz="1800"/>
            </a:lvl3pPr>
            <a:lvl4pPr marL="1371600" indent="0" algn="r">
              <a:lnSpc>
                <a:spcPct val="100000"/>
              </a:lnSpc>
              <a:spcBef>
                <a:spcPts val="1000"/>
              </a:spcBef>
              <a:buNone/>
              <a:defRPr sz="1600"/>
            </a:lvl4pPr>
            <a:lvl5pPr marL="1828800" indent="0" algn="r">
              <a:lnSpc>
                <a:spcPct val="100000"/>
              </a:lnSpc>
              <a:spcBef>
                <a:spcPts val="1000"/>
              </a:spcBef>
              <a:buNone/>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Picture Placeholder 10">
            <a:extLst>
              <a:ext uri="{FF2B5EF4-FFF2-40B4-BE49-F238E27FC236}">
                <a16:creationId xmlns:a16="http://schemas.microsoft.com/office/drawing/2014/main" id="{8ABFB379-CB29-0D42-1349-53B7325212E7}"/>
              </a:ext>
            </a:extLst>
          </p:cNvPr>
          <p:cNvSpPr>
            <a:spLocks noGrp="1"/>
          </p:cNvSpPr>
          <p:nvPr>
            <p:ph type="pic" sz="quarter" idx="10" hasCustomPrompt="1"/>
          </p:nvPr>
        </p:nvSpPr>
        <p:spPr>
          <a:xfrm>
            <a:off x="5890039" y="1751216"/>
            <a:ext cx="5394960" cy="3997325"/>
          </a:xfrm>
          <a:prstGeom prst="roundRect">
            <a:avLst>
              <a:gd name="adj" fmla="val 5229"/>
            </a:avLst>
          </a:prstGeom>
        </p:spPr>
        <p:txBody>
          <a:bodyPr/>
          <a:lstStyle>
            <a:lvl1pPr marL="0" indent="0" algn="ctr">
              <a:buNone/>
              <a:defRPr/>
            </a:lvl1pPr>
          </a:lstStyle>
          <a:p>
            <a:r>
              <a:rPr lang="en-US" dirty="0"/>
              <a:t>Click icon to add picture </a:t>
            </a:r>
          </a:p>
        </p:txBody>
      </p:sp>
      <p:sp>
        <p:nvSpPr>
          <p:cNvPr id="11" name="Slide Number Placeholder 10">
            <a:extLst>
              <a:ext uri="{FF2B5EF4-FFF2-40B4-BE49-F238E27FC236}">
                <a16:creationId xmlns:a16="http://schemas.microsoft.com/office/drawing/2014/main" id="{F1E58A54-F746-59CF-007A-329493EC502C}"/>
              </a:ext>
            </a:extLst>
          </p:cNvPr>
          <p:cNvSpPr>
            <a:spLocks noGrp="1"/>
          </p:cNvSpPr>
          <p:nvPr>
            <p:ph type="sldNum" sz="quarter" idx="14"/>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900857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Right 1">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6A991E4A-E418-E9C0-B35B-0A81DCE3AB54}"/>
              </a:ext>
              <a:ext uri="{C183D7F6-B498-43B3-948B-1728B52AA6E4}">
                <adec:decorative xmlns:adec="http://schemas.microsoft.com/office/drawing/2017/decorative" val="1"/>
              </a:ext>
            </a:extLst>
          </p:cNvPr>
          <p:cNvSpPr/>
          <p:nvPr userDrawn="1"/>
        </p:nvSpPr>
        <p:spPr>
          <a:xfrm>
            <a:off x="-3245" y="-3248"/>
            <a:ext cx="12192000" cy="6858000"/>
          </a:xfrm>
          <a:custGeom>
            <a:avLst/>
            <a:gdLst>
              <a:gd name="connsiteX0" fmla="*/ 1138655 w 12192000"/>
              <a:gd name="connsiteY0" fmla="*/ 1746908 h 6858000"/>
              <a:gd name="connsiteX1" fmla="*/ 913599 w 12192000"/>
              <a:gd name="connsiteY1" fmla="*/ 1971964 h 6858000"/>
              <a:gd name="connsiteX2" fmla="*/ 913599 w 12192000"/>
              <a:gd name="connsiteY2" fmla="*/ 5520711 h 6858000"/>
              <a:gd name="connsiteX3" fmla="*/ 1138655 w 12192000"/>
              <a:gd name="connsiteY3" fmla="*/ 5745767 h 6858000"/>
              <a:gd name="connsiteX4" fmla="*/ 6091846 w 12192000"/>
              <a:gd name="connsiteY4" fmla="*/ 5745767 h 6858000"/>
              <a:gd name="connsiteX5" fmla="*/ 6316902 w 12192000"/>
              <a:gd name="connsiteY5" fmla="*/ 5520711 h 6858000"/>
              <a:gd name="connsiteX6" fmla="*/ 6316902 w 12192000"/>
              <a:gd name="connsiteY6" fmla="*/ 1971964 h 6858000"/>
              <a:gd name="connsiteX7" fmla="*/ 6091846 w 12192000"/>
              <a:gd name="connsiteY7" fmla="*/ 1746908 h 6858000"/>
              <a:gd name="connsiteX8" fmla="*/ 12184610 w 12192000"/>
              <a:gd name="connsiteY8" fmla="*/ 0 h 6858000"/>
              <a:gd name="connsiteX9" fmla="*/ 12192000 w 12192000"/>
              <a:gd name="connsiteY9" fmla="*/ 0 h 6858000"/>
              <a:gd name="connsiteX10" fmla="*/ 12192000 w 12192000"/>
              <a:gd name="connsiteY10" fmla="*/ 6858000 h 6858000"/>
              <a:gd name="connsiteX11" fmla="*/ 12184610 w 12192000"/>
              <a:gd name="connsiteY11" fmla="*/ 6858000 h 6858000"/>
              <a:gd name="connsiteX12" fmla="*/ 0 w 12192000"/>
              <a:gd name="connsiteY12" fmla="*/ 0 h 6858000"/>
              <a:gd name="connsiteX13" fmla="*/ 918140 w 12192000"/>
              <a:gd name="connsiteY13" fmla="*/ 0 h 6858000"/>
              <a:gd name="connsiteX14" fmla="*/ 918140 w 12192000"/>
              <a:gd name="connsiteY14" fmla="*/ 1010539 h 6858000"/>
              <a:gd name="connsiteX15" fmla="*/ 1195741 w 12192000"/>
              <a:gd name="connsiteY15" fmla="*/ 1288140 h 6858000"/>
              <a:gd name="connsiteX16" fmla="*/ 6043842 w 12192000"/>
              <a:gd name="connsiteY16" fmla="*/ 1288140 h 6858000"/>
              <a:gd name="connsiteX17" fmla="*/ 6321443 w 12192000"/>
              <a:gd name="connsiteY17" fmla="*/ 1010539 h 6858000"/>
              <a:gd name="connsiteX18" fmla="*/ 6321443 w 12192000"/>
              <a:gd name="connsiteY18" fmla="*/ 0 h 6858000"/>
              <a:gd name="connsiteX19" fmla="*/ 11019692 w 12192000"/>
              <a:gd name="connsiteY19" fmla="*/ 0 h 6858000"/>
              <a:gd name="connsiteX20" fmla="*/ 11019692 w 12192000"/>
              <a:gd name="connsiteY20" fmla="*/ 6858000 h 6858000"/>
              <a:gd name="connsiteX21" fmla="*/ 6283982 w 12192000"/>
              <a:gd name="connsiteY21" fmla="*/ 6858000 h 6858000"/>
              <a:gd name="connsiteX22" fmla="*/ 6283982 w 12192000"/>
              <a:gd name="connsiteY22" fmla="*/ 6429590 h 6858000"/>
              <a:gd name="connsiteX23" fmla="*/ 6058926 w 12192000"/>
              <a:gd name="connsiteY23" fmla="*/ 6204534 h 6858000"/>
              <a:gd name="connsiteX24" fmla="*/ 1105735 w 12192000"/>
              <a:gd name="connsiteY24" fmla="*/ 6204534 h 6858000"/>
              <a:gd name="connsiteX25" fmla="*/ 880679 w 12192000"/>
              <a:gd name="connsiteY25" fmla="*/ 6429590 h 6858000"/>
              <a:gd name="connsiteX26" fmla="*/ 880679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38655" y="1746908"/>
                </a:moveTo>
                <a:cubicBezTo>
                  <a:pt x="1014360" y="1746908"/>
                  <a:pt x="913599" y="1847669"/>
                  <a:pt x="913599" y="1971964"/>
                </a:cubicBezTo>
                <a:lnTo>
                  <a:pt x="913599" y="5520711"/>
                </a:lnTo>
                <a:cubicBezTo>
                  <a:pt x="913599" y="5645006"/>
                  <a:pt x="1014360" y="5745767"/>
                  <a:pt x="1138655" y="5745767"/>
                </a:cubicBezTo>
                <a:lnTo>
                  <a:pt x="6091846" y="5745767"/>
                </a:lnTo>
                <a:cubicBezTo>
                  <a:pt x="6216141" y="5745767"/>
                  <a:pt x="6316902" y="5645006"/>
                  <a:pt x="6316902" y="5520711"/>
                </a:cubicBezTo>
                <a:lnTo>
                  <a:pt x="6316902" y="1971964"/>
                </a:lnTo>
                <a:cubicBezTo>
                  <a:pt x="6316902" y="1847669"/>
                  <a:pt x="6216141" y="1746908"/>
                  <a:pt x="6091846" y="1746908"/>
                </a:cubicBezTo>
                <a:close/>
                <a:moveTo>
                  <a:pt x="12184610" y="0"/>
                </a:moveTo>
                <a:lnTo>
                  <a:pt x="12192000" y="0"/>
                </a:lnTo>
                <a:lnTo>
                  <a:pt x="12192000" y="6858000"/>
                </a:lnTo>
                <a:lnTo>
                  <a:pt x="12184610" y="6858000"/>
                </a:lnTo>
                <a:close/>
                <a:moveTo>
                  <a:pt x="0" y="0"/>
                </a:moveTo>
                <a:lnTo>
                  <a:pt x="918140" y="0"/>
                </a:lnTo>
                <a:lnTo>
                  <a:pt x="918140" y="1010539"/>
                </a:lnTo>
                <a:cubicBezTo>
                  <a:pt x="918140" y="1163854"/>
                  <a:pt x="1042426" y="1288140"/>
                  <a:pt x="1195741" y="1288140"/>
                </a:cubicBezTo>
                <a:lnTo>
                  <a:pt x="6043842" y="1288140"/>
                </a:lnTo>
                <a:cubicBezTo>
                  <a:pt x="6197157" y="1288140"/>
                  <a:pt x="6321443" y="1163854"/>
                  <a:pt x="6321443" y="1010539"/>
                </a:cubicBezTo>
                <a:lnTo>
                  <a:pt x="6321443" y="0"/>
                </a:lnTo>
                <a:lnTo>
                  <a:pt x="11019692" y="0"/>
                </a:lnTo>
                <a:lnTo>
                  <a:pt x="11019692" y="6858000"/>
                </a:lnTo>
                <a:lnTo>
                  <a:pt x="6283982" y="6858000"/>
                </a:lnTo>
                <a:lnTo>
                  <a:pt x="6283982" y="6429590"/>
                </a:lnTo>
                <a:cubicBezTo>
                  <a:pt x="6283982" y="6305295"/>
                  <a:pt x="6183221" y="6204534"/>
                  <a:pt x="6058926" y="6204534"/>
                </a:cubicBezTo>
                <a:lnTo>
                  <a:pt x="1105735" y="6204534"/>
                </a:lnTo>
                <a:cubicBezTo>
                  <a:pt x="981440" y="6204534"/>
                  <a:pt x="880679" y="6305295"/>
                  <a:pt x="880679" y="6429590"/>
                </a:cubicBezTo>
                <a:lnTo>
                  <a:pt x="880679" y="6858000"/>
                </a:lnTo>
                <a:lnTo>
                  <a:pt x="0" y="6858000"/>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 name="Group 7">
            <a:extLst>
              <a:ext uri="{FF2B5EF4-FFF2-40B4-BE49-F238E27FC236}">
                <a16:creationId xmlns:a16="http://schemas.microsoft.com/office/drawing/2014/main" id="{63315A23-2C00-4A7E-B9E9-65CF734EE176}"/>
              </a:ext>
              <a:ext uri="{C183D7F6-B498-43B3-948B-1728B52AA6E4}">
                <adec:decorative xmlns:adec="http://schemas.microsoft.com/office/drawing/2017/decorative" val="1"/>
              </a:ext>
            </a:extLst>
          </p:cNvPr>
          <p:cNvGrpSpPr/>
          <p:nvPr userDrawn="1"/>
        </p:nvGrpSpPr>
        <p:grpSpPr>
          <a:xfrm>
            <a:off x="8068700" y="1116391"/>
            <a:ext cx="4120055" cy="4308449"/>
            <a:chOff x="5656746" y="820557"/>
            <a:chExt cx="4120055" cy="4308449"/>
          </a:xfrm>
        </p:grpSpPr>
        <p:pic>
          <p:nvPicPr>
            <p:cNvPr id="9" name="Graphic 8">
              <a:extLst>
                <a:ext uri="{FF2B5EF4-FFF2-40B4-BE49-F238E27FC236}">
                  <a16:creationId xmlns:a16="http://schemas.microsoft.com/office/drawing/2014/main" id="{CFF8075D-03CC-DDD4-332C-F26F61AF7F9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1" name="Graphic 10">
              <a:extLst>
                <a:ext uri="{FF2B5EF4-FFF2-40B4-BE49-F238E27FC236}">
                  <a16:creationId xmlns:a16="http://schemas.microsoft.com/office/drawing/2014/main" id="{DE03B7A5-6E3E-5DC1-6705-A3B82F408CD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13" name="Rectangle 12">
            <a:extLst>
              <a:ext uri="{FF2B5EF4-FFF2-40B4-BE49-F238E27FC236}">
                <a16:creationId xmlns:a16="http://schemas.microsoft.com/office/drawing/2014/main" id="{BFAD7832-54F8-F683-7C5A-71ABBBD6D13E}"/>
              </a:ext>
              <a:ext uri="{C183D7F6-B498-43B3-948B-1728B52AA6E4}">
                <adec:decorative xmlns:adec="http://schemas.microsoft.com/office/drawing/2017/decorative" val="1"/>
              </a:ext>
            </a:extLst>
          </p:cNvPr>
          <p:cNvSpPr/>
          <p:nvPr userDrawn="1"/>
        </p:nvSpPr>
        <p:spPr>
          <a:xfrm>
            <a:off x="301555" y="270595"/>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7020675" y="480627"/>
            <a:ext cx="4505155" cy="2894495"/>
          </a:xfrm>
        </p:spPr>
        <p:txBody>
          <a:bodyPr anchor="b">
            <a:normAutofit/>
          </a:bodyPr>
          <a:lstStyle>
            <a:lvl1pPr algn="l">
              <a:defRPr sz="4400" b="0" spc="0" baseline="0"/>
            </a:lvl1pPr>
          </a:lstStyle>
          <a:p>
            <a:r>
              <a:rPr lang="en-US" dirty="0"/>
              <a:t>Click to add title</a:t>
            </a:r>
          </a:p>
        </p:txBody>
      </p:sp>
      <p:sp>
        <p:nvSpPr>
          <p:cNvPr id="19" name="Picture Placeholder 10">
            <a:extLst>
              <a:ext uri="{FF2B5EF4-FFF2-40B4-BE49-F238E27FC236}">
                <a16:creationId xmlns:a16="http://schemas.microsoft.com/office/drawing/2014/main" id="{8ABFB379-CB29-0D42-1349-53B7325212E7}"/>
              </a:ext>
            </a:extLst>
          </p:cNvPr>
          <p:cNvSpPr>
            <a:spLocks noGrp="1"/>
          </p:cNvSpPr>
          <p:nvPr>
            <p:ph type="pic" sz="quarter" idx="10" hasCustomPrompt="1"/>
          </p:nvPr>
        </p:nvSpPr>
        <p:spPr>
          <a:xfrm>
            <a:off x="915410" y="1751759"/>
            <a:ext cx="5394960" cy="3997325"/>
          </a:xfrm>
          <a:prstGeom prst="roundRect">
            <a:avLst>
              <a:gd name="adj" fmla="val 5229"/>
            </a:avLst>
          </a:prstGeom>
        </p:spPr>
        <p:txBody>
          <a:bodyPr/>
          <a:lstStyle>
            <a:lvl1pPr marL="0" indent="0" algn="ctr">
              <a:buNone/>
              <a:defRPr/>
            </a:lvl1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icon to add picture </a:t>
            </a:r>
          </a:p>
          <a:p>
            <a:endParaRPr lang="en-US" dirty="0"/>
          </a:p>
        </p:txBody>
      </p:sp>
      <p:sp>
        <p:nvSpPr>
          <p:cNvPr id="43" name="Content Placeholder 42">
            <a:extLst>
              <a:ext uri="{FF2B5EF4-FFF2-40B4-BE49-F238E27FC236}">
                <a16:creationId xmlns:a16="http://schemas.microsoft.com/office/drawing/2014/main" id="{6EE87FA3-5409-C076-826E-A5685EB21E22}"/>
              </a:ext>
            </a:extLst>
          </p:cNvPr>
          <p:cNvSpPr>
            <a:spLocks noGrp="1"/>
          </p:cNvSpPr>
          <p:nvPr>
            <p:ph sz="quarter" idx="11" hasCustomPrompt="1"/>
          </p:nvPr>
        </p:nvSpPr>
        <p:spPr>
          <a:xfrm>
            <a:off x="7021313" y="3505200"/>
            <a:ext cx="4029859" cy="3001963"/>
          </a:xfrm>
        </p:spPr>
        <p:txBody>
          <a:bodyPr>
            <a:normAutofit/>
          </a:bodyPr>
          <a:lstStyle>
            <a:lvl1pPr marL="0" indent="0">
              <a:lnSpc>
                <a:spcPct val="100000"/>
              </a:lnSpc>
              <a:spcBef>
                <a:spcPts val="1000"/>
              </a:spcBef>
              <a:buNone/>
              <a:defRPr sz="2400"/>
            </a:lvl1pPr>
            <a:lvl2pPr marL="457200" indent="0">
              <a:lnSpc>
                <a:spcPct val="100000"/>
              </a:lnSpc>
              <a:spcBef>
                <a:spcPts val="1000"/>
              </a:spcBef>
              <a:buNone/>
              <a:defRPr sz="2000"/>
            </a:lvl2pPr>
            <a:lvl3pPr marL="914400" indent="0">
              <a:lnSpc>
                <a:spcPct val="100000"/>
              </a:lnSpc>
              <a:spcBef>
                <a:spcPts val="1000"/>
              </a:spcBef>
              <a:buNone/>
              <a:defRPr sz="1800"/>
            </a:lvl3pPr>
            <a:lvl4pPr marL="1371600" indent="0">
              <a:lnSpc>
                <a:spcPct val="100000"/>
              </a:lnSpc>
              <a:spcBef>
                <a:spcPts val="1000"/>
              </a:spcBef>
              <a:buNone/>
              <a:defRPr sz="1600"/>
            </a:lvl4pPr>
            <a:lvl5pPr marL="1828800" indent="0">
              <a:lnSpc>
                <a:spcPct val="100000"/>
              </a:lnSpc>
              <a:spcBef>
                <a:spcPts val="1000"/>
              </a:spcBef>
              <a:buNone/>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a:extLst>
              <a:ext uri="{FF2B5EF4-FFF2-40B4-BE49-F238E27FC236}">
                <a16:creationId xmlns:a16="http://schemas.microsoft.com/office/drawing/2014/main" id="{1D52A9BE-2A46-4899-C38E-B513CC1AF11E}"/>
              </a:ext>
            </a:extLst>
          </p:cNvPr>
          <p:cNvSpPr>
            <a:spLocks noGrp="1"/>
          </p:cNvSpPr>
          <p:nvPr>
            <p:ph type="sldNum" sz="quarter" idx="14"/>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019827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tx2"/>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A9EF1CCA-35D0-41F4-BC3D-AA1679C3E60D}"/>
              </a:ext>
              <a:ext uri="{C183D7F6-B498-43B3-948B-1728B52AA6E4}">
                <adec:decorative xmlns:adec="http://schemas.microsoft.com/office/drawing/2017/decorative" val="1"/>
              </a:ext>
            </a:extLst>
          </p:cNvPr>
          <p:cNvGrpSpPr/>
          <p:nvPr userDrawn="1"/>
        </p:nvGrpSpPr>
        <p:grpSpPr>
          <a:xfrm>
            <a:off x="1276514" y="397442"/>
            <a:ext cx="9619886" cy="6623279"/>
            <a:chOff x="1276514" y="397442"/>
            <a:chExt cx="9619886" cy="6623279"/>
          </a:xfrm>
        </p:grpSpPr>
        <p:grpSp>
          <p:nvGrpSpPr>
            <p:cNvPr id="8" name="Group 7">
              <a:extLst>
                <a:ext uri="{FF2B5EF4-FFF2-40B4-BE49-F238E27FC236}">
                  <a16:creationId xmlns:a16="http://schemas.microsoft.com/office/drawing/2014/main" id="{039112C6-05E1-7A58-F9B3-4ED607F0FEB5}"/>
                </a:ext>
              </a:extLst>
            </p:cNvPr>
            <p:cNvGrpSpPr/>
            <p:nvPr userDrawn="1"/>
          </p:nvGrpSpPr>
          <p:grpSpPr>
            <a:xfrm>
              <a:off x="1276514" y="397442"/>
              <a:ext cx="3028206" cy="3166674"/>
              <a:chOff x="5656746" y="820557"/>
              <a:chExt cx="4120055" cy="4308449"/>
            </a:xfrm>
          </p:grpSpPr>
          <p:pic>
            <p:nvPicPr>
              <p:cNvPr id="9" name="Graphic 8">
                <a:extLst>
                  <a:ext uri="{FF2B5EF4-FFF2-40B4-BE49-F238E27FC236}">
                    <a16:creationId xmlns:a16="http://schemas.microsoft.com/office/drawing/2014/main" id="{580B3039-6990-1E35-87E4-6C581CF7BA6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0" name="Graphic 9">
                <a:extLst>
                  <a:ext uri="{FF2B5EF4-FFF2-40B4-BE49-F238E27FC236}">
                    <a16:creationId xmlns:a16="http://schemas.microsoft.com/office/drawing/2014/main" id="{37F0331D-9A8D-485F-9469-6B31E3D61CF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grpSp>
          <p:nvGrpSpPr>
            <p:cNvPr id="12" name="Group 11">
              <a:extLst>
                <a:ext uri="{FF2B5EF4-FFF2-40B4-BE49-F238E27FC236}">
                  <a16:creationId xmlns:a16="http://schemas.microsoft.com/office/drawing/2014/main" id="{D1BCBEDD-D6D8-B22D-46D2-C061FBDFE326}"/>
                </a:ext>
              </a:extLst>
            </p:cNvPr>
            <p:cNvGrpSpPr/>
            <p:nvPr userDrawn="1"/>
          </p:nvGrpSpPr>
          <p:grpSpPr>
            <a:xfrm>
              <a:off x="6776345" y="2712272"/>
              <a:ext cx="4120055" cy="4308449"/>
              <a:chOff x="5656746" y="820557"/>
              <a:chExt cx="4120055" cy="4308449"/>
            </a:xfrm>
          </p:grpSpPr>
          <p:pic>
            <p:nvPicPr>
              <p:cNvPr id="13" name="Graphic 12">
                <a:extLst>
                  <a:ext uri="{FF2B5EF4-FFF2-40B4-BE49-F238E27FC236}">
                    <a16:creationId xmlns:a16="http://schemas.microsoft.com/office/drawing/2014/main" id="{43D2104B-238A-6958-53E9-4C3CFC4C997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4" name="Graphic 13">
                <a:extLst>
                  <a:ext uri="{FF2B5EF4-FFF2-40B4-BE49-F238E27FC236}">
                    <a16:creationId xmlns:a16="http://schemas.microsoft.com/office/drawing/2014/main" id="{FE1FCD13-2E12-4019-9FCB-3A53D173219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grpSp>
      <p:sp>
        <p:nvSpPr>
          <p:cNvPr id="7" name="Rectangle 6">
            <a:extLst>
              <a:ext uri="{FF2B5EF4-FFF2-40B4-BE49-F238E27FC236}">
                <a16:creationId xmlns:a16="http://schemas.microsoft.com/office/drawing/2014/main" id="{7CEA9FD7-5B24-27A7-2BB5-A937B6A4DA0F}"/>
              </a:ext>
              <a:ext uri="{C183D7F6-B498-43B3-948B-1728B52AA6E4}">
                <adec:decorative xmlns:adec="http://schemas.microsoft.com/office/drawing/2017/decorative" val="1"/>
              </a:ext>
            </a:extLst>
          </p:cNvPr>
          <p:cNvSpPr/>
          <p:nvPr userDrawn="1"/>
        </p:nvSpPr>
        <p:spPr>
          <a:xfrm>
            <a:off x="10389386" y="0"/>
            <a:ext cx="4572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6C3731B0-8EE6-11A7-D5EB-431792C487D8}"/>
              </a:ext>
              <a:ext uri="{C183D7F6-B498-43B3-948B-1728B52AA6E4}">
                <adec:decorative xmlns:adec="http://schemas.microsoft.com/office/drawing/2017/decorative" val="1"/>
              </a:ext>
            </a:extLst>
          </p:cNvPr>
          <p:cNvSpPr/>
          <p:nvPr userDrawn="1"/>
        </p:nvSpPr>
        <p:spPr>
          <a:xfrm>
            <a:off x="442568" y="0"/>
            <a:ext cx="2108126"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86EEE179-0672-B497-0D0F-DF7C0E09DFC9}"/>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18745" y="507244"/>
            <a:ext cx="9143999" cy="2162065"/>
          </a:xfrm>
        </p:spPr>
        <p:txBody>
          <a:bodyPr anchor="b">
            <a:normAutofit/>
          </a:bodyPr>
          <a:lstStyle>
            <a:lvl1pPr algn="l">
              <a:defRPr sz="4800" b="1"/>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2552700" y="3586281"/>
            <a:ext cx="7086600" cy="2286000"/>
          </a:xfrm>
        </p:spPr>
        <p:txBody>
          <a:bodyPr>
            <a:normAutofit/>
          </a:bodyPr>
          <a:lstStyle>
            <a:lvl1pPr marL="0" indent="0" algn="ctr">
              <a:lnSpc>
                <a:spcPct val="100000"/>
              </a:lnSpc>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6" name="Slide Number Placeholder 5">
            <a:extLst>
              <a:ext uri="{FF2B5EF4-FFF2-40B4-BE49-F238E27FC236}">
                <a16:creationId xmlns:a16="http://schemas.microsoft.com/office/drawing/2014/main" id="{0E8AEB78-507E-76A4-533C-B685FBB93E63}"/>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20479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Right 2">
    <p:bg>
      <p:bgPr>
        <a:solidFill>
          <a:schemeClr val="tx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008A07D-9CD9-61E7-5307-509E256E3280}"/>
              </a:ext>
              <a:ext uri="{C183D7F6-B498-43B3-948B-1728B52AA6E4}">
                <adec:decorative xmlns:adec="http://schemas.microsoft.com/office/drawing/2017/decorative" val="1"/>
              </a:ext>
            </a:extLst>
          </p:cNvPr>
          <p:cNvSpPr/>
          <p:nvPr userDrawn="1"/>
        </p:nvSpPr>
        <p:spPr>
          <a:xfrm>
            <a:off x="968196" y="0"/>
            <a:ext cx="2497096"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36D3D556-F10A-EC7C-0757-E00C6BD1151D}"/>
              </a:ext>
              <a:ext uri="{C183D7F6-B498-43B3-948B-1728B52AA6E4}">
                <adec:decorative xmlns:adec="http://schemas.microsoft.com/office/drawing/2017/decorative" val="1"/>
              </a:ext>
            </a:extLst>
          </p:cNvPr>
          <p:cNvSpPr/>
          <p:nvPr userDrawn="1"/>
        </p:nvSpPr>
        <p:spPr>
          <a:xfrm>
            <a:off x="5755612" y="0"/>
            <a:ext cx="39699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0F434F37-A346-4DC3-ACA1-FE0B5DD0A9D0}"/>
              </a:ext>
              <a:ext uri="{C183D7F6-B498-43B3-948B-1728B52AA6E4}">
                <adec:decorative xmlns:adec="http://schemas.microsoft.com/office/drawing/2017/decorative" val="1"/>
              </a:ext>
            </a:extLst>
          </p:cNvPr>
          <p:cNvGrpSpPr/>
          <p:nvPr userDrawn="1"/>
        </p:nvGrpSpPr>
        <p:grpSpPr>
          <a:xfrm>
            <a:off x="1405264" y="1517829"/>
            <a:ext cx="4120055" cy="4308449"/>
            <a:chOff x="5656746" y="820557"/>
            <a:chExt cx="4120055" cy="4308449"/>
          </a:xfrm>
        </p:grpSpPr>
        <p:pic>
          <p:nvPicPr>
            <p:cNvPr id="6" name="Graphic 5">
              <a:extLst>
                <a:ext uri="{FF2B5EF4-FFF2-40B4-BE49-F238E27FC236}">
                  <a16:creationId xmlns:a16="http://schemas.microsoft.com/office/drawing/2014/main" id="{1CD6BFE6-65DF-2EFD-2AB8-EF54AE6EDE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5" name="Graphic 14">
              <a:extLst>
                <a:ext uri="{FF2B5EF4-FFF2-40B4-BE49-F238E27FC236}">
                  <a16:creationId xmlns:a16="http://schemas.microsoft.com/office/drawing/2014/main" id="{772A018D-5452-637A-6EFC-8A1C55CE031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21" name="Rectangle 20">
            <a:extLst>
              <a:ext uri="{FF2B5EF4-FFF2-40B4-BE49-F238E27FC236}">
                <a16:creationId xmlns:a16="http://schemas.microsoft.com/office/drawing/2014/main" id="{43AED969-CB3F-45E5-4B56-8D4841A04265}"/>
              </a:ext>
              <a:ext uri="{C183D7F6-B498-43B3-948B-1728B52AA6E4}">
                <adec:decorative xmlns:adec="http://schemas.microsoft.com/office/drawing/2017/decorative" val="1"/>
              </a:ext>
            </a:extLst>
          </p:cNvPr>
          <p:cNvSpPr/>
          <p:nvPr userDrawn="1"/>
        </p:nvSpPr>
        <p:spPr>
          <a:xfrm>
            <a:off x="2653444" y="0"/>
            <a:ext cx="4572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86EEE179-0672-B497-0D0F-DF7C0E09DFC9}"/>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6297523" y="750316"/>
            <a:ext cx="5469591" cy="2066052"/>
          </a:xfrm>
        </p:spPr>
        <p:txBody>
          <a:bodyPr anchor="ctr">
            <a:normAutofit/>
          </a:bodyPr>
          <a:lstStyle>
            <a:lvl1pPr algn="l">
              <a:defRPr sz="4400" b="0"/>
            </a:lvl1pPr>
          </a:lstStyle>
          <a:p>
            <a:r>
              <a:rPr lang="en-US" dirty="0"/>
              <a:t>Click to add title</a:t>
            </a:r>
          </a:p>
        </p:txBody>
      </p:sp>
      <p:sp>
        <p:nvSpPr>
          <p:cNvPr id="23" name="Content Placeholder 22">
            <a:extLst>
              <a:ext uri="{FF2B5EF4-FFF2-40B4-BE49-F238E27FC236}">
                <a16:creationId xmlns:a16="http://schemas.microsoft.com/office/drawing/2014/main" id="{5F3BAA8E-44E6-12B3-F690-09AB8C245E99}"/>
              </a:ext>
            </a:extLst>
          </p:cNvPr>
          <p:cNvSpPr>
            <a:spLocks noGrp="1"/>
          </p:cNvSpPr>
          <p:nvPr>
            <p:ph sz="quarter" idx="10" hasCustomPrompt="1"/>
          </p:nvPr>
        </p:nvSpPr>
        <p:spPr>
          <a:xfrm>
            <a:off x="6297703" y="2884989"/>
            <a:ext cx="4768850" cy="3625392"/>
          </a:xfrm>
        </p:spPr>
        <p:txBody>
          <a:bodyPr>
            <a:normAutofit/>
          </a:bodyPr>
          <a:lstStyle>
            <a:lvl1pPr marL="0" indent="0">
              <a:lnSpc>
                <a:spcPct val="100000"/>
              </a:lnSpc>
              <a:spcBef>
                <a:spcPts val="1000"/>
              </a:spcBef>
              <a:buNone/>
              <a:defRPr sz="2400"/>
            </a:lvl1pPr>
            <a:lvl2pPr marL="457200" indent="0">
              <a:lnSpc>
                <a:spcPct val="100000"/>
              </a:lnSpc>
              <a:spcBef>
                <a:spcPts val="1000"/>
              </a:spcBef>
              <a:buNone/>
              <a:defRPr sz="2000"/>
            </a:lvl2pPr>
            <a:lvl3pPr marL="914400" indent="0">
              <a:lnSpc>
                <a:spcPct val="100000"/>
              </a:lnSpc>
              <a:spcBef>
                <a:spcPts val="1000"/>
              </a:spcBef>
              <a:buNone/>
              <a:defRPr sz="1800"/>
            </a:lvl3pPr>
            <a:lvl4pPr marL="1371600" indent="0">
              <a:lnSpc>
                <a:spcPct val="100000"/>
              </a:lnSpc>
              <a:spcBef>
                <a:spcPts val="1000"/>
              </a:spcBef>
              <a:buNone/>
              <a:defRPr sz="1600"/>
            </a:lvl4pPr>
            <a:lvl5pPr marL="1828800" indent="0">
              <a:lnSpc>
                <a:spcPct val="100000"/>
              </a:lnSpc>
              <a:spcBef>
                <a:spcPts val="1000"/>
              </a:spcBef>
              <a:buNone/>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94A042FB-AE91-12A6-1B9A-55AE16FB5340}"/>
              </a:ext>
            </a:extLst>
          </p:cNvPr>
          <p:cNvSpPr>
            <a:spLocks noGrp="1"/>
          </p:cNvSpPr>
          <p:nvPr>
            <p:ph type="sldNum" sz="quarter" idx="13"/>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139651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4" name="Freeform 4">
            <a:extLst>
              <a:ext uri="{FF2B5EF4-FFF2-40B4-BE49-F238E27FC236}">
                <a16:creationId xmlns:a16="http://schemas.microsoft.com/office/drawing/2014/main" id="{FA63973E-7BCA-0A84-9988-670F7B314B7F}"/>
              </a:ext>
              <a:ext uri="{C183D7F6-B498-43B3-948B-1728B52AA6E4}">
                <adec:decorative xmlns:adec="http://schemas.microsoft.com/office/drawing/2017/decorative" val="1"/>
              </a:ext>
            </a:extLst>
          </p:cNvPr>
          <p:cNvSpPr/>
          <p:nvPr userDrawn="1"/>
        </p:nvSpPr>
        <p:spPr>
          <a:xfrm flipH="1">
            <a:off x="1928" y="1925"/>
            <a:ext cx="12192000" cy="6858000"/>
          </a:xfrm>
          <a:custGeom>
            <a:avLst/>
            <a:gdLst>
              <a:gd name="connsiteX0" fmla="*/ 0 w 12192000"/>
              <a:gd name="connsiteY0" fmla="*/ 0 h 6858000"/>
              <a:gd name="connsiteX1" fmla="*/ 918140 w 12192000"/>
              <a:gd name="connsiteY1" fmla="*/ 0 h 6858000"/>
              <a:gd name="connsiteX2" fmla="*/ 918140 w 12192000"/>
              <a:gd name="connsiteY2" fmla="*/ 1010539 h 6858000"/>
              <a:gd name="connsiteX3" fmla="*/ 1195741 w 12192000"/>
              <a:gd name="connsiteY3" fmla="*/ 1288140 h 6858000"/>
              <a:gd name="connsiteX4" fmla="*/ 6043842 w 12192000"/>
              <a:gd name="connsiteY4" fmla="*/ 1288140 h 6858000"/>
              <a:gd name="connsiteX5" fmla="*/ 6321443 w 12192000"/>
              <a:gd name="connsiteY5" fmla="*/ 1010539 h 6858000"/>
              <a:gd name="connsiteX6" fmla="*/ 6321443 w 12192000"/>
              <a:gd name="connsiteY6" fmla="*/ 0 h 6858000"/>
              <a:gd name="connsiteX7" fmla="*/ 12192000 w 12192000"/>
              <a:gd name="connsiteY7" fmla="*/ 0 h 6858000"/>
              <a:gd name="connsiteX8" fmla="*/ 12192000 w 12192000"/>
              <a:gd name="connsiteY8" fmla="*/ 6858000 h 6858000"/>
              <a:gd name="connsiteX9" fmla="*/ 6283982 w 12192000"/>
              <a:gd name="connsiteY9" fmla="*/ 6858000 h 6858000"/>
              <a:gd name="connsiteX10" fmla="*/ 6283982 w 12192000"/>
              <a:gd name="connsiteY10" fmla="*/ 6429590 h 6858000"/>
              <a:gd name="connsiteX11" fmla="*/ 6058926 w 12192000"/>
              <a:gd name="connsiteY11" fmla="*/ 6204534 h 6858000"/>
              <a:gd name="connsiteX12" fmla="*/ 1105735 w 12192000"/>
              <a:gd name="connsiteY12" fmla="*/ 6204534 h 6858000"/>
              <a:gd name="connsiteX13" fmla="*/ 880679 w 12192000"/>
              <a:gd name="connsiteY13" fmla="*/ 6429590 h 6858000"/>
              <a:gd name="connsiteX14" fmla="*/ 880679 w 12192000"/>
              <a:gd name="connsiteY14" fmla="*/ 6858000 h 6858000"/>
              <a:gd name="connsiteX15" fmla="*/ 0 w 12192000"/>
              <a:gd name="connsiteY15" fmla="*/ 6858000 h 6858000"/>
              <a:gd name="connsiteX16" fmla="*/ 0 w 12192000"/>
              <a:gd name="connsiteY16" fmla="*/ 0 h 6858000"/>
              <a:gd name="connsiteX17" fmla="*/ 1138655 w 12192000"/>
              <a:gd name="connsiteY17" fmla="*/ 1746908 h 6858000"/>
              <a:gd name="connsiteX18" fmla="*/ 913599 w 12192000"/>
              <a:gd name="connsiteY18" fmla="*/ 1971964 h 6858000"/>
              <a:gd name="connsiteX19" fmla="*/ 913599 w 12192000"/>
              <a:gd name="connsiteY19" fmla="*/ 5520711 h 6858000"/>
              <a:gd name="connsiteX20" fmla="*/ 1138655 w 12192000"/>
              <a:gd name="connsiteY20" fmla="*/ 5745767 h 6858000"/>
              <a:gd name="connsiteX21" fmla="*/ 6091846 w 12192000"/>
              <a:gd name="connsiteY21" fmla="*/ 5745767 h 6858000"/>
              <a:gd name="connsiteX22" fmla="*/ 6316902 w 12192000"/>
              <a:gd name="connsiteY22" fmla="*/ 5520711 h 6858000"/>
              <a:gd name="connsiteX23" fmla="*/ 6316902 w 12192000"/>
              <a:gd name="connsiteY23" fmla="*/ 1971964 h 6858000"/>
              <a:gd name="connsiteX24" fmla="*/ 6091846 w 12192000"/>
              <a:gd name="connsiteY24" fmla="*/ 1746908 h 6858000"/>
              <a:gd name="connsiteX25" fmla="*/ 1138655 w 12192000"/>
              <a:gd name="connsiteY25" fmla="*/ 17469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192000" h="6858000">
                <a:moveTo>
                  <a:pt x="0" y="0"/>
                </a:moveTo>
                <a:lnTo>
                  <a:pt x="918140" y="0"/>
                </a:lnTo>
                <a:lnTo>
                  <a:pt x="918140" y="1010539"/>
                </a:lnTo>
                <a:cubicBezTo>
                  <a:pt x="918140" y="1163854"/>
                  <a:pt x="1042426" y="1288140"/>
                  <a:pt x="1195741" y="1288140"/>
                </a:cubicBezTo>
                <a:lnTo>
                  <a:pt x="6043842" y="1288140"/>
                </a:lnTo>
                <a:cubicBezTo>
                  <a:pt x="6197157" y="1288140"/>
                  <a:pt x="6321443" y="1163854"/>
                  <a:pt x="6321443" y="1010539"/>
                </a:cubicBezTo>
                <a:lnTo>
                  <a:pt x="6321443" y="0"/>
                </a:lnTo>
                <a:lnTo>
                  <a:pt x="12192000" y="0"/>
                </a:lnTo>
                <a:lnTo>
                  <a:pt x="12192000" y="6858000"/>
                </a:lnTo>
                <a:lnTo>
                  <a:pt x="6283982" y="6858000"/>
                </a:lnTo>
                <a:lnTo>
                  <a:pt x="6283982" y="6429590"/>
                </a:lnTo>
                <a:cubicBezTo>
                  <a:pt x="6283982" y="6305295"/>
                  <a:pt x="6183221" y="6204534"/>
                  <a:pt x="6058926" y="6204534"/>
                </a:cubicBezTo>
                <a:lnTo>
                  <a:pt x="1105735" y="6204534"/>
                </a:lnTo>
                <a:cubicBezTo>
                  <a:pt x="981440" y="6204534"/>
                  <a:pt x="880679" y="6305295"/>
                  <a:pt x="880679" y="6429590"/>
                </a:cubicBezTo>
                <a:lnTo>
                  <a:pt x="880679" y="6858000"/>
                </a:lnTo>
                <a:lnTo>
                  <a:pt x="0" y="6858000"/>
                </a:lnTo>
                <a:lnTo>
                  <a:pt x="0" y="0"/>
                </a:lnTo>
                <a:close/>
                <a:moveTo>
                  <a:pt x="1138655" y="1746908"/>
                </a:moveTo>
                <a:cubicBezTo>
                  <a:pt x="1014360" y="1746908"/>
                  <a:pt x="913599" y="1847669"/>
                  <a:pt x="913599" y="1971964"/>
                </a:cubicBezTo>
                <a:lnTo>
                  <a:pt x="913599" y="5520711"/>
                </a:lnTo>
                <a:cubicBezTo>
                  <a:pt x="913599" y="5645006"/>
                  <a:pt x="1014360" y="5745767"/>
                  <a:pt x="1138655" y="5745767"/>
                </a:cubicBezTo>
                <a:lnTo>
                  <a:pt x="6091846" y="5745767"/>
                </a:lnTo>
                <a:cubicBezTo>
                  <a:pt x="6216141" y="5745767"/>
                  <a:pt x="6316902" y="5645006"/>
                  <a:pt x="6316902" y="5520711"/>
                </a:cubicBezTo>
                <a:lnTo>
                  <a:pt x="6316902" y="1971964"/>
                </a:lnTo>
                <a:cubicBezTo>
                  <a:pt x="6316902" y="1847669"/>
                  <a:pt x="6216141" y="1746908"/>
                  <a:pt x="6091846" y="1746908"/>
                </a:cubicBezTo>
                <a:lnTo>
                  <a:pt x="1138655" y="1746908"/>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Rectangle 6">
            <a:extLst>
              <a:ext uri="{FF2B5EF4-FFF2-40B4-BE49-F238E27FC236}">
                <a16:creationId xmlns:a16="http://schemas.microsoft.com/office/drawing/2014/main" id="{EF9F5EDC-2D5E-96A7-AAB9-D60B6E1AFB98}"/>
              </a:ext>
              <a:ext uri="{C183D7F6-B498-43B3-948B-1728B52AA6E4}">
                <adec:decorative xmlns:adec="http://schemas.microsoft.com/office/drawing/2017/decorative" val="1"/>
              </a:ext>
            </a:extLst>
          </p:cNvPr>
          <p:cNvSpPr/>
          <p:nvPr userDrawn="1"/>
        </p:nvSpPr>
        <p:spPr>
          <a:xfrm>
            <a:off x="1526699" y="3527"/>
            <a:ext cx="30053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8424DE0-155D-2A3C-788A-5A0C0D9CDADD}"/>
              </a:ext>
              <a:ext uri="{C183D7F6-B498-43B3-948B-1728B52AA6E4}">
                <adec:decorative xmlns:adec="http://schemas.microsoft.com/office/drawing/2017/decorative" val="1"/>
              </a:ext>
            </a:extLst>
          </p:cNvPr>
          <p:cNvSpPr/>
          <p:nvPr userDrawn="1"/>
        </p:nvSpPr>
        <p:spPr>
          <a:xfrm>
            <a:off x="306728" y="275768"/>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3B87C557-55D3-F920-773C-DDD1348C42B8}"/>
              </a:ext>
              <a:ext uri="{C183D7F6-B498-43B3-948B-1728B52AA6E4}">
                <adec:decorative xmlns:adec="http://schemas.microsoft.com/office/drawing/2017/decorative" val="1"/>
              </a:ext>
            </a:extLst>
          </p:cNvPr>
          <p:cNvGrpSpPr/>
          <p:nvPr userDrawn="1"/>
        </p:nvGrpSpPr>
        <p:grpSpPr>
          <a:xfrm>
            <a:off x="72673" y="2714197"/>
            <a:ext cx="4120055" cy="4308449"/>
            <a:chOff x="5656746" y="820557"/>
            <a:chExt cx="4120055" cy="4308449"/>
          </a:xfrm>
        </p:grpSpPr>
        <p:pic>
          <p:nvPicPr>
            <p:cNvPr id="14" name="Graphic 13">
              <a:extLst>
                <a:ext uri="{FF2B5EF4-FFF2-40B4-BE49-F238E27FC236}">
                  <a16:creationId xmlns:a16="http://schemas.microsoft.com/office/drawing/2014/main" id="{1BC0724F-AE42-0E0F-E392-0C3EBB9DD8B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6" name="Graphic 15">
              <a:extLst>
                <a:ext uri="{FF2B5EF4-FFF2-40B4-BE49-F238E27FC236}">
                  <a16:creationId xmlns:a16="http://schemas.microsoft.com/office/drawing/2014/main" id="{1B6F6A44-F108-5B62-1638-5680B0204E9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700667" y="405113"/>
            <a:ext cx="4505155" cy="6007261"/>
          </a:xfrm>
        </p:spPr>
        <p:txBody>
          <a:bodyPr anchor="ctr">
            <a:normAutofit/>
          </a:bodyPr>
          <a:lstStyle>
            <a:lvl1pPr algn="r">
              <a:defRPr sz="4800" b="1" spc="0" baseline="0"/>
            </a:lvl1pPr>
          </a:lstStyle>
          <a:p>
            <a:r>
              <a:rPr lang="en-US" dirty="0"/>
              <a:t>Click to add title</a:t>
            </a:r>
          </a:p>
        </p:txBody>
      </p:sp>
      <p:sp>
        <p:nvSpPr>
          <p:cNvPr id="21" name="Picture Placeholder 10">
            <a:extLst>
              <a:ext uri="{FF2B5EF4-FFF2-40B4-BE49-F238E27FC236}">
                <a16:creationId xmlns:a16="http://schemas.microsoft.com/office/drawing/2014/main" id="{83A8F0F5-EBCC-860A-B0EE-A7F56BA39A4E}"/>
              </a:ext>
            </a:extLst>
          </p:cNvPr>
          <p:cNvSpPr>
            <a:spLocks noGrp="1"/>
          </p:cNvSpPr>
          <p:nvPr>
            <p:ph type="pic" sz="quarter" idx="11" hasCustomPrompt="1"/>
          </p:nvPr>
        </p:nvSpPr>
        <p:spPr>
          <a:xfrm>
            <a:off x="5876079" y="1748992"/>
            <a:ext cx="5394960" cy="3997325"/>
          </a:xfrm>
          <a:prstGeom prst="roundRect">
            <a:avLst>
              <a:gd name="adj" fmla="val 5229"/>
            </a:avLst>
          </a:prstGeom>
        </p:spPr>
        <p:txBody>
          <a:bodyPr/>
          <a:lstStyle>
            <a:lvl1pPr marL="0" indent="0" algn="ctr">
              <a:buNone/>
              <a:defRPr/>
            </a:lvl1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icon to add picture </a:t>
            </a:r>
          </a:p>
          <a:p>
            <a:endParaRPr lang="en-US" dirty="0"/>
          </a:p>
        </p:txBody>
      </p:sp>
      <p:sp>
        <p:nvSpPr>
          <p:cNvPr id="6" name="Slide Number Placeholder 5">
            <a:extLst>
              <a:ext uri="{FF2B5EF4-FFF2-40B4-BE49-F238E27FC236}">
                <a16:creationId xmlns:a16="http://schemas.microsoft.com/office/drawing/2014/main" id="{7660224B-09BE-F95F-F2DE-0EA9731AEB88}"/>
              </a:ext>
            </a:extLst>
          </p:cNvPr>
          <p:cNvSpPr>
            <a:spLocks noGrp="1"/>
          </p:cNvSpPr>
          <p:nvPr>
            <p:ph type="sldNum" sz="quarter" idx="14"/>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32746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Right 3">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050290D7-ABD3-D880-F002-A497290AC094}"/>
              </a:ext>
              <a:ext uri="{C183D7F6-B498-43B3-948B-1728B52AA6E4}">
                <adec:decorative xmlns:adec="http://schemas.microsoft.com/office/drawing/2017/decorative" val="1"/>
              </a:ext>
            </a:extLst>
          </p:cNvPr>
          <p:cNvSpPr/>
          <p:nvPr userDrawn="1"/>
        </p:nvSpPr>
        <p:spPr>
          <a:xfrm>
            <a:off x="-3245" y="-3248"/>
            <a:ext cx="12192000" cy="6858000"/>
          </a:xfrm>
          <a:custGeom>
            <a:avLst/>
            <a:gdLst>
              <a:gd name="connsiteX0" fmla="*/ 0 w 12192000"/>
              <a:gd name="connsiteY0" fmla="*/ 0 h 6858000"/>
              <a:gd name="connsiteX1" fmla="*/ 918140 w 12192000"/>
              <a:gd name="connsiteY1" fmla="*/ 0 h 6858000"/>
              <a:gd name="connsiteX2" fmla="*/ 918140 w 12192000"/>
              <a:gd name="connsiteY2" fmla="*/ 1010539 h 6858000"/>
              <a:gd name="connsiteX3" fmla="*/ 1195741 w 12192000"/>
              <a:gd name="connsiteY3" fmla="*/ 1288140 h 6858000"/>
              <a:gd name="connsiteX4" fmla="*/ 6043842 w 12192000"/>
              <a:gd name="connsiteY4" fmla="*/ 1288140 h 6858000"/>
              <a:gd name="connsiteX5" fmla="*/ 6321443 w 12192000"/>
              <a:gd name="connsiteY5" fmla="*/ 1010539 h 6858000"/>
              <a:gd name="connsiteX6" fmla="*/ 6321443 w 12192000"/>
              <a:gd name="connsiteY6" fmla="*/ 0 h 6858000"/>
              <a:gd name="connsiteX7" fmla="*/ 12192000 w 12192000"/>
              <a:gd name="connsiteY7" fmla="*/ 0 h 6858000"/>
              <a:gd name="connsiteX8" fmla="*/ 12192000 w 12192000"/>
              <a:gd name="connsiteY8" fmla="*/ 6858000 h 6858000"/>
              <a:gd name="connsiteX9" fmla="*/ 6283982 w 12192000"/>
              <a:gd name="connsiteY9" fmla="*/ 6858000 h 6858000"/>
              <a:gd name="connsiteX10" fmla="*/ 6283982 w 12192000"/>
              <a:gd name="connsiteY10" fmla="*/ 6429590 h 6858000"/>
              <a:gd name="connsiteX11" fmla="*/ 6058926 w 12192000"/>
              <a:gd name="connsiteY11" fmla="*/ 6204534 h 6858000"/>
              <a:gd name="connsiteX12" fmla="*/ 1105735 w 12192000"/>
              <a:gd name="connsiteY12" fmla="*/ 6204534 h 6858000"/>
              <a:gd name="connsiteX13" fmla="*/ 880679 w 12192000"/>
              <a:gd name="connsiteY13" fmla="*/ 6429590 h 6858000"/>
              <a:gd name="connsiteX14" fmla="*/ 880679 w 12192000"/>
              <a:gd name="connsiteY14" fmla="*/ 6858000 h 6858000"/>
              <a:gd name="connsiteX15" fmla="*/ 0 w 12192000"/>
              <a:gd name="connsiteY15" fmla="*/ 6858000 h 6858000"/>
              <a:gd name="connsiteX16" fmla="*/ 0 w 12192000"/>
              <a:gd name="connsiteY16" fmla="*/ 0 h 6858000"/>
              <a:gd name="connsiteX17" fmla="*/ 1138655 w 12192000"/>
              <a:gd name="connsiteY17" fmla="*/ 1746908 h 6858000"/>
              <a:gd name="connsiteX18" fmla="*/ 913599 w 12192000"/>
              <a:gd name="connsiteY18" fmla="*/ 1971964 h 6858000"/>
              <a:gd name="connsiteX19" fmla="*/ 913599 w 12192000"/>
              <a:gd name="connsiteY19" fmla="*/ 5520711 h 6858000"/>
              <a:gd name="connsiteX20" fmla="*/ 1138655 w 12192000"/>
              <a:gd name="connsiteY20" fmla="*/ 5745767 h 6858000"/>
              <a:gd name="connsiteX21" fmla="*/ 6091846 w 12192000"/>
              <a:gd name="connsiteY21" fmla="*/ 5745767 h 6858000"/>
              <a:gd name="connsiteX22" fmla="*/ 6316902 w 12192000"/>
              <a:gd name="connsiteY22" fmla="*/ 5520711 h 6858000"/>
              <a:gd name="connsiteX23" fmla="*/ 6316902 w 12192000"/>
              <a:gd name="connsiteY23" fmla="*/ 1971964 h 6858000"/>
              <a:gd name="connsiteX24" fmla="*/ 6091846 w 12192000"/>
              <a:gd name="connsiteY24" fmla="*/ 1746908 h 6858000"/>
              <a:gd name="connsiteX25" fmla="*/ 1138655 w 12192000"/>
              <a:gd name="connsiteY25" fmla="*/ 17469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192000" h="6858000">
                <a:moveTo>
                  <a:pt x="0" y="0"/>
                </a:moveTo>
                <a:lnTo>
                  <a:pt x="918140" y="0"/>
                </a:lnTo>
                <a:lnTo>
                  <a:pt x="918140" y="1010539"/>
                </a:lnTo>
                <a:cubicBezTo>
                  <a:pt x="918140" y="1163854"/>
                  <a:pt x="1042426" y="1288140"/>
                  <a:pt x="1195741" y="1288140"/>
                </a:cubicBezTo>
                <a:lnTo>
                  <a:pt x="6043842" y="1288140"/>
                </a:lnTo>
                <a:cubicBezTo>
                  <a:pt x="6197157" y="1288140"/>
                  <a:pt x="6321443" y="1163854"/>
                  <a:pt x="6321443" y="1010539"/>
                </a:cubicBezTo>
                <a:lnTo>
                  <a:pt x="6321443" y="0"/>
                </a:lnTo>
                <a:lnTo>
                  <a:pt x="12192000" y="0"/>
                </a:lnTo>
                <a:lnTo>
                  <a:pt x="12192000" y="6858000"/>
                </a:lnTo>
                <a:lnTo>
                  <a:pt x="6283982" y="6858000"/>
                </a:lnTo>
                <a:lnTo>
                  <a:pt x="6283982" y="6429590"/>
                </a:lnTo>
                <a:cubicBezTo>
                  <a:pt x="6283982" y="6305295"/>
                  <a:pt x="6183221" y="6204534"/>
                  <a:pt x="6058926" y="6204534"/>
                </a:cubicBezTo>
                <a:lnTo>
                  <a:pt x="1105735" y="6204534"/>
                </a:lnTo>
                <a:cubicBezTo>
                  <a:pt x="981440" y="6204534"/>
                  <a:pt x="880679" y="6305295"/>
                  <a:pt x="880679" y="6429590"/>
                </a:cubicBezTo>
                <a:lnTo>
                  <a:pt x="880679" y="6858000"/>
                </a:lnTo>
                <a:lnTo>
                  <a:pt x="0" y="6858000"/>
                </a:lnTo>
                <a:lnTo>
                  <a:pt x="0" y="0"/>
                </a:lnTo>
                <a:close/>
                <a:moveTo>
                  <a:pt x="1138655" y="1746908"/>
                </a:moveTo>
                <a:cubicBezTo>
                  <a:pt x="1014360" y="1746908"/>
                  <a:pt x="913599" y="1847669"/>
                  <a:pt x="913599" y="1971964"/>
                </a:cubicBezTo>
                <a:lnTo>
                  <a:pt x="913599" y="5520711"/>
                </a:lnTo>
                <a:cubicBezTo>
                  <a:pt x="913599" y="5645006"/>
                  <a:pt x="1014360" y="5745767"/>
                  <a:pt x="1138655" y="5745767"/>
                </a:cubicBezTo>
                <a:lnTo>
                  <a:pt x="6091846" y="5745767"/>
                </a:lnTo>
                <a:cubicBezTo>
                  <a:pt x="6216141" y="5745767"/>
                  <a:pt x="6316902" y="5645006"/>
                  <a:pt x="6316902" y="5520711"/>
                </a:cubicBezTo>
                <a:lnTo>
                  <a:pt x="6316902" y="1971964"/>
                </a:lnTo>
                <a:cubicBezTo>
                  <a:pt x="6316902" y="1847669"/>
                  <a:pt x="6216141" y="1746908"/>
                  <a:pt x="6091846" y="1746908"/>
                </a:cubicBezTo>
                <a:lnTo>
                  <a:pt x="1138655" y="1746908"/>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Rectangle 2">
            <a:extLst>
              <a:ext uri="{FF2B5EF4-FFF2-40B4-BE49-F238E27FC236}">
                <a16:creationId xmlns:a16="http://schemas.microsoft.com/office/drawing/2014/main" id="{EBD13AA8-D23C-5C6A-33DF-C454CDF896BD}"/>
              </a:ext>
              <a:ext uri="{C183D7F6-B498-43B3-948B-1728B52AA6E4}">
                <adec:decorative xmlns:adec="http://schemas.microsoft.com/office/drawing/2017/decorative" val="1"/>
              </a:ext>
            </a:extLst>
          </p:cNvPr>
          <p:cNvSpPr/>
          <p:nvPr userDrawn="1"/>
        </p:nvSpPr>
        <p:spPr>
          <a:xfrm>
            <a:off x="11301493" y="0"/>
            <a:ext cx="109162"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94C39822-D546-CAF5-43A0-84756C8C7B6B}"/>
              </a:ext>
              <a:ext uri="{C183D7F6-B498-43B3-948B-1728B52AA6E4}">
                <adec:decorative xmlns:adec="http://schemas.microsoft.com/office/drawing/2017/decorative" val="1"/>
              </a:ext>
            </a:extLst>
          </p:cNvPr>
          <p:cNvSpPr/>
          <p:nvPr userDrawn="1"/>
        </p:nvSpPr>
        <p:spPr>
          <a:xfrm>
            <a:off x="10761785" y="0"/>
            <a:ext cx="272051"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BFAD7832-54F8-F683-7C5A-71ABBBD6D13E}"/>
              </a:ext>
              <a:ext uri="{C183D7F6-B498-43B3-948B-1728B52AA6E4}">
                <adec:decorative xmlns:adec="http://schemas.microsoft.com/office/drawing/2017/decorative" val="1"/>
              </a:ext>
            </a:extLst>
          </p:cNvPr>
          <p:cNvSpPr/>
          <p:nvPr userDrawn="1"/>
        </p:nvSpPr>
        <p:spPr>
          <a:xfrm>
            <a:off x="301555" y="270595"/>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6599930" y="347620"/>
            <a:ext cx="5163939" cy="2474204"/>
          </a:xfrm>
        </p:spPr>
        <p:txBody>
          <a:bodyPr anchor="b">
            <a:normAutofit/>
          </a:bodyPr>
          <a:lstStyle>
            <a:lvl1pPr algn="l">
              <a:defRPr sz="4400" b="0" spc="0" baseline="0"/>
            </a:lvl1pPr>
          </a:lstStyle>
          <a:p>
            <a:endParaRPr lang="en-US" dirty="0"/>
          </a:p>
        </p:txBody>
      </p:sp>
      <p:sp>
        <p:nvSpPr>
          <p:cNvPr id="19" name="Picture Placeholder 10">
            <a:extLst>
              <a:ext uri="{FF2B5EF4-FFF2-40B4-BE49-F238E27FC236}">
                <a16:creationId xmlns:a16="http://schemas.microsoft.com/office/drawing/2014/main" id="{8ABFB379-CB29-0D42-1349-53B7325212E7}"/>
              </a:ext>
            </a:extLst>
          </p:cNvPr>
          <p:cNvSpPr>
            <a:spLocks noGrp="1"/>
          </p:cNvSpPr>
          <p:nvPr>
            <p:ph type="pic" sz="quarter" idx="10" hasCustomPrompt="1"/>
          </p:nvPr>
        </p:nvSpPr>
        <p:spPr>
          <a:xfrm>
            <a:off x="900170" y="1751759"/>
            <a:ext cx="5394960" cy="3997325"/>
          </a:xfrm>
          <a:prstGeom prst="roundRect">
            <a:avLst>
              <a:gd name="adj" fmla="val 5229"/>
            </a:avLst>
          </a:prstGeom>
        </p:spPr>
        <p:txBody>
          <a:bodyPr/>
          <a:lstStyle>
            <a:lvl1pPr marL="0" indent="0" algn="ctr">
              <a:buNone/>
              <a:defRPr/>
            </a:lvl1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icon to add picture </a:t>
            </a:r>
          </a:p>
          <a:p>
            <a:endParaRPr lang="en-US" dirty="0"/>
          </a:p>
        </p:txBody>
      </p:sp>
      <p:sp>
        <p:nvSpPr>
          <p:cNvPr id="43" name="Content Placeholder 42">
            <a:extLst>
              <a:ext uri="{FF2B5EF4-FFF2-40B4-BE49-F238E27FC236}">
                <a16:creationId xmlns:a16="http://schemas.microsoft.com/office/drawing/2014/main" id="{6EE87FA3-5409-C076-826E-A5685EB21E22}"/>
              </a:ext>
            </a:extLst>
          </p:cNvPr>
          <p:cNvSpPr>
            <a:spLocks noGrp="1"/>
          </p:cNvSpPr>
          <p:nvPr>
            <p:ph sz="quarter" idx="11" hasCustomPrompt="1"/>
          </p:nvPr>
        </p:nvSpPr>
        <p:spPr>
          <a:xfrm>
            <a:off x="6599930" y="2961187"/>
            <a:ext cx="5163939" cy="3346735"/>
          </a:xfrm>
        </p:spPr>
        <p:txBody>
          <a:bodyPr>
            <a:normAutofit/>
          </a:bodyPr>
          <a:lstStyle>
            <a:lvl1pPr marL="228600" indent="-228600">
              <a:lnSpc>
                <a:spcPct val="100000"/>
              </a:lnSpc>
              <a:spcBef>
                <a:spcPts val="1000"/>
              </a:spcBef>
              <a:buFont typeface="Arial" panose="020B0604020202020204" pitchFamily="34" charset="0"/>
              <a:buChar char="•"/>
              <a:defRPr sz="2000"/>
            </a:lvl1pPr>
            <a:lvl2pPr marL="800100" indent="-228600">
              <a:lnSpc>
                <a:spcPct val="100000"/>
              </a:lnSpc>
              <a:spcBef>
                <a:spcPts val="1000"/>
              </a:spcBef>
              <a:buFont typeface="Arial" panose="020B0604020202020204" pitchFamily="34" charset="0"/>
              <a:buChar char="•"/>
              <a:defRPr sz="1800"/>
            </a:lvl2pPr>
            <a:lvl3pPr marL="1200150" indent="-228600">
              <a:lnSpc>
                <a:spcPct val="100000"/>
              </a:lnSpc>
              <a:spcBef>
                <a:spcPts val="1000"/>
              </a:spcBef>
              <a:buFont typeface="Arial" panose="020B0604020202020204" pitchFamily="34" charset="0"/>
              <a:buChar char="•"/>
              <a:defRPr sz="1600"/>
            </a:lvl3pPr>
            <a:lvl4pPr marL="1657350" indent="-228600">
              <a:lnSpc>
                <a:spcPct val="100000"/>
              </a:lnSpc>
              <a:spcBef>
                <a:spcPts val="1000"/>
              </a:spcBef>
              <a:buFont typeface="Arial" panose="020B0604020202020204" pitchFamily="34" charset="0"/>
              <a:buChar char="•"/>
              <a:defRPr sz="1400"/>
            </a:lvl4pPr>
            <a:lvl5pPr marL="2114550" indent="-228600">
              <a:lnSpc>
                <a:spcPct val="100000"/>
              </a:lnSpc>
              <a:spcBef>
                <a:spcPts val="1000"/>
              </a:spcBef>
              <a:buFont typeface="Arial" panose="020B0604020202020204" pitchFamily="34" charset="0"/>
              <a:buChar cha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63AD0209-DE4E-6825-8F20-EC9CF7FA6A27}"/>
              </a:ext>
            </a:extLst>
          </p:cNvPr>
          <p:cNvSpPr>
            <a:spLocks noGrp="1"/>
          </p:cNvSpPr>
          <p:nvPr>
            <p:ph type="sldNum" sz="quarter" idx="14"/>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389875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1">
    <p:bg>
      <p:bgPr>
        <a:solidFill>
          <a:schemeClr val="tx2"/>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D1F6D51D-5B15-9B30-DC19-5F58B30523DC}"/>
              </a:ext>
              <a:ext uri="{C183D7F6-B498-43B3-948B-1728B52AA6E4}">
                <adec:decorative xmlns:adec="http://schemas.microsoft.com/office/drawing/2017/decorative" val="1"/>
              </a:ext>
            </a:extLst>
          </p:cNvPr>
          <p:cNvGrpSpPr/>
          <p:nvPr userDrawn="1"/>
        </p:nvGrpSpPr>
        <p:grpSpPr>
          <a:xfrm>
            <a:off x="837577" y="3429000"/>
            <a:ext cx="3288931" cy="3439321"/>
            <a:chOff x="5656746" y="820557"/>
            <a:chExt cx="4120055" cy="4308449"/>
          </a:xfrm>
        </p:grpSpPr>
        <p:pic>
          <p:nvPicPr>
            <p:cNvPr id="12" name="Graphic 11">
              <a:extLst>
                <a:ext uri="{FF2B5EF4-FFF2-40B4-BE49-F238E27FC236}">
                  <a16:creationId xmlns:a16="http://schemas.microsoft.com/office/drawing/2014/main" id="{A480DA77-F71B-5298-1353-A41A3B4DA8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3" name="Graphic 12">
              <a:extLst>
                <a:ext uri="{FF2B5EF4-FFF2-40B4-BE49-F238E27FC236}">
                  <a16:creationId xmlns:a16="http://schemas.microsoft.com/office/drawing/2014/main" id="{90839BC8-89BD-1554-5D44-CDDBE6CA9F3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14" name="Rectangle 13">
            <a:extLst>
              <a:ext uri="{FF2B5EF4-FFF2-40B4-BE49-F238E27FC236}">
                <a16:creationId xmlns:a16="http://schemas.microsoft.com/office/drawing/2014/main" id="{21216545-2BDC-F9A0-F675-174EDC926153}"/>
              </a:ext>
              <a:ext uri="{C183D7F6-B498-43B3-948B-1728B52AA6E4}">
                <adec:decorative xmlns:adec="http://schemas.microsoft.com/office/drawing/2017/decorative" val="1"/>
              </a:ext>
            </a:extLst>
          </p:cNvPr>
          <p:cNvSpPr/>
          <p:nvPr userDrawn="1"/>
        </p:nvSpPr>
        <p:spPr>
          <a:xfrm>
            <a:off x="745336" y="1602"/>
            <a:ext cx="30053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568970B-8B94-3775-274C-FB844115E429}"/>
              </a:ext>
              <a:ext uri="{C183D7F6-B498-43B3-948B-1728B52AA6E4}">
                <adec:decorative xmlns:adec="http://schemas.microsoft.com/office/drawing/2017/decorative" val="1"/>
              </a:ext>
            </a:extLst>
          </p:cNvPr>
          <p:cNvSpPr/>
          <p:nvPr userDrawn="1"/>
        </p:nvSpPr>
        <p:spPr>
          <a:xfrm>
            <a:off x="492942" y="0"/>
            <a:ext cx="94077"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5972257-517A-A49E-FA85-ED69B1A60FFB}"/>
              </a:ext>
              <a:ext uri="{C183D7F6-B498-43B3-948B-1728B52AA6E4}">
                <adec:decorative xmlns:adec="http://schemas.microsoft.com/office/drawing/2017/decorative" val="1"/>
              </a:ext>
            </a:extLst>
          </p:cNvPr>
          <p:cNvSpPr/>
          <p:nvPr userDrawn="1"/>
        </p:nvSpPr>
        <p:spPr>
          <a:xfrm>
            <a:off x="11068288" y="0"/>
            <a:ext cx="4572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C3291BC4-F154-0A1C-BD50-D90F45B2E440}"/>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381000" y="381000"/>
            <a:ext cx="11430000" cy="1325563"/>
          </a:xfrm>
        </p:spPr>
        <p:txBody>
          <a:bodyPr/>
          <a:lstStyle>
            <a:lvl1pPr algn="ctr">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00852" y="1825625"/>
            <a:ext cx="4247067" cy="435133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AEE0070D-0874-F1CC-4E29-6938F5F6349B}"/>
              </a:ext>
            </a:extLst>
          </p:cNvPr>
          <p:cNvSpPr>
            <a:spLocks noGrp="1"/>
          </p:cNvSpPr>
          <p:nvPr>
            <p:ph idx="10" hasCustomPrompt="1"/>
          </p:nvPr>
        </p:nvSpPr>
        <p:spPr>
          <a:xfrm>
            <a:off x="6434851" y="1825625"/>
            <a:ext cx="4247067" cy="4351338"/>
          </a:xfrm>
        </p:spPr>
        <p:txBody>
          <a:bodyPr>
            <a:normAutofit/>
          </a:bodyPr>
          <a:lstStyle>
            <a:lvl1pPr marL="0" indent="0">
              <a:buNone/>
              <a:defRPr sz="2000" b="1"/>
            </a:lvl1pPr>
            <a:lvl2pPr marL="228600">
              <a:defRPr sz="2000"/>
            </a:lvl2pPr>
            <a:lvl3pPr marL="685800">
              <a:defRPr sz="2000"/>
            </a:lvl3pPr>
            <a:lvl4pPr marL="1143000">
              <a:defRPr sz="2000"/>
            </a:lvl4pPr>
            <a:lvl5pPr marL="1600200">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a:extLst>
              <a:ext uri="{FF2B5EF4-FFF2-40B4-BE49-F238E27FC236}">
                <a16:creationId xmlns:a16="http://schemas.microsoft.com/office/drawing/2014/main" id="{5394AC65-CD3D-69D7-24FB-C82AA429A96F}"/>
              </a:ext>
            </a:extLst>
          </p:cNvPr>
          <p:cNvSpPr>
            <a:spLocks noGrp="1"/>
          </p:cNvSpPr>
          <p:nvPr>
            <p:ph type="sldNum" sz="quarter" idx="13"/>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99646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
    <p:bg>
      <p:bgPr>
        <a:solidFill>
          <a:schemeClr val="tx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D04544E-40BA-0EF3-1D11-F15C7E80D37E}"/>
              </a:ext>
              <a:ext uri="{C183D7F6-B498-43B3-948B-1728B52AA6E4}">
                <adec:decorative xmlns:adec="http://schemas.microsoft.com/office/drawing/2017/decorative" val="1"/>
              </a:ext>
            </a:extLst>
          </p:cNvPr>
          <p:cNvSpPr/>
          <p:nvPr userDrawn="1"/>
        </p:nvSpPr>
        <p:spPr>
          <a:xfrm>
            <a:off x="3883561" y="1602"/>
            <a:ext cx="30053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C06BFA7-94AE-3A18-523D-C688ECFB498E}"/>
              </a:ext>
              <a:ext uri="{C183D7F6-B498-43B3-948B-1728B52AA6E4}">
                <adec:decorative xmlns:adec="http://schemas.microsoft.com/office/drawing/2017/decorative" val="1"/>
              </a:ext>
            </a:extLst>
          </p:cNvPr>
          <p:cNvSpPr/>
          <p:nvPr userDrawn="1"/>
        </p:nvSpPr>
        <p:spPr>
          <a:xfrm>
            <a:off x="3078414" y="0"/>
            <a:ext cx="94077"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E5786F04-54BF-9AA6-0B44-DE78BB380D05}"/>
              </a:ext>
              <a:ext uri="{C183D7F6-B498-43B3-948B-1728B52AA6E4}">
                <adec:decorative xmlns:adec="http://schemas.microsoft.com/office/drawing/2017/decorative" val="1"/>
              </a:ext>
            </a:extLst>
          </p:cNvPr>
          <p:cNvGrpSpPr/>
          <p:nvPr userDrawn="1"/>
        </p:nvGrpSpPr>
        <p:grpSpPr>
          <a:xfrm>
            <a:off x="685177" y="2407472"/>
            <a:ext cx="4120055" cy="4308449"/>
            <a:chOff x="5656746" y="820557"/>
            <a:chExt cx="4120055" cy="4308449"/>
          </a:xfrm>
        </p:grpSpPr>
        <p:pic>
          <p:nvPicPr>
            <p:cNvPr id="6" name="Graphic 5">
              <a:extLst>
                <a:ext uri="{FF2B5EF4-FFF2-40B4-BE49-F238E27FC236}">
                  <a16:creationId xmlns:a16="http://schemas.microsoft.com/office/drawing/2014/main" id="{DA2FB764-6719-6FC4-D31C-F96BBA0A6F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7" name="Graphic 6">
              <a:extLst>
                <a:ext uri="{FF2B5EF4-FFF2-40B4-BE49-F238E27FC236}">
                  <a16:creationId xmlns:a16="http://schemas.microsoft.com/office/drawing/2014/main" id="{D87175FD-8DE3-7754-36A9-07FEE388EBB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9" name="Rectangle 8">
            <a:extLst>
              <a:ext uri="{FF2B5EF4-FFF2-40B4-BE49-F238E27FC236}">
                <a16:creationId xmlns:a16="http://schemas.microsoft.com/office/drawing/2014/main" id="{C3291BC4-F154-0A1C-BD50-D90F45B2E440}"/>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381000" y="381000"/>
            <a:ext cx="11430000" cy="1325563"/>
          </a:xfrm>
        </p:spPr>
        <p:txBody>
          <a:bodyPr/>
          <a:lstStyle>
            <a:lvl1pPr algn="ctr">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00853" y="1825625"/>
            <a:ext cx="3525772" cy="4351338"/>
          </a:xfrm>
        </p:spPr>
        <p:txBody>
          <a:bodyPr>
            <a:normAutofit/>
          </a:bodyPr>
          <a:lstStyle>
            <a:lvl1pPr>
              <a:spcAft>
                <a:spcPts val="800"/>
              </a:spcAft>
              <a:defRPr sz="2000"/>
            </a:lvl1pPr>
            <a:lvl2pPr>
              <a:spcAft>
                <a:spcPts val="800"/>
              </a:spcAft>
              <a:defRPr sz="1800"/>
            </a:lvl2pPr>
            <a:lvl3pPr>
              <a:spcAft>
                <a:spcPts val="800"/>
              </a:spcAft>
              <a:defRPr sz="1600"/>
            </a:lvl3pPr>
            <a:lvl4pPr>
              <a:spcAft>
                <a:spcPts val="800"/>
              </a:spcAft>
              <a:defRPr sz="1400"/>
            </a:lvl4pPr>
            <a:lvl5pPr>
              <a:spcAft>
                <a:spcPts val="80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AEE0070D-0874-F1CC-4E29-6938F5F6349B}"/>
              </a:ext>
            </a:extLst>
          </p:cNvPr>
          <p:cNvSpPr>
            <a:spLocks noGrp="1"/>
          </p:cNvSpPr>
          <p:nvPr>
            <p:ph idx="10" hasCustomPrompt="1"/>
          </p:nvPr>
        </p:nvSpPr>
        <p:spPr>
          <a:xfrm>
            <a:off x="5149516" y="1733025"/>
            <a:ext cx="6204283" cy="3989388"/>
          </a:xfrm>
        </p:spPr>
        <p:txBody>
          <a:bodyPr>
            <a:normAutofit/>
          </a:bodyPr>
          <a:lstStyle>
            <a:lvl1pPr marL="0" indent="0">
              <a:buNone/>
              <a:defRPr sz="2000" b="1"/>
            </a:lvl1pPr>
            <a:lvl2pPr marL="228600">
              <a:defRPr sz="2000"/>
            </a:lvl2pPr>
            <a:lvl3pPr marL="685800">
              <a:defRPr sz="2000"/>
            </a:lvl3pPr>
            <a:lvl4pPr marL="1143000">
              <a:defRPr sz="2000"/>
            </a:lvl4pPr>
            <a:lvl5pPr marL="1600200">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Slide Number Placeholder 13">
            <a:extLst>
              <a:ext uri="{FF2B5EF4-FFF2-40B4-BE49-F238E27FC236}">
                <a16:creationId xmlns:a16="http://schemas.microsoft.com/office/drawing/2014/main" id="{EDBFC337-301C-C3ED-321C-AB4EF4A10822}"/>
              </a:ext>
            </a:extLst>
          </p:cNvPr>
          <p:cNvSpPr>
            <a:spLocks noGrp="1"/>
          </p:cNvSpPr>
          <p:nvPr>
            <p:ph type="sldNum" sz="quarter" idx="13"/>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74414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18754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145255"/>
            <a:ext cx="2743200" cy="365125"/>
          </a:xfrm>
          <a:prstGeom prst="rect">
            <a:avLst/>
          </a:prstGeom>
        </p:spPr>
        <p:txBody>
          <a:bodyPr vert="horz" lIns="91440" tIns="45720" rIns="91440" bIns="45720" rtlCol="0" anchor="ctr"/>
          <a:lstStyle>
            <a:lvl1pPr algn="l">
              <a:defRPr sz="1200">
                <a:solidFill>
                  <a:schemeClr val="bg1"/>
                </a:solidFill>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10922000" y="6145255"/>
            <a:ext cx="845114" cy="365125"/>
          </a:xfrm>
          <a:prstGeom prst="rect">
            <a:avLst/>
          </a:prstGeom>
        </p:spPr>
        <p:txBody>
          <a:bodyPr vert="horz" lIns="91440" tIns="45720" rIns="91440" bIns="45720" rtlCol="0" anchor="ctr"/>
          <a:lstStyle>
            <a:lvl1pPr algn="r">
              <a:defRPr sz="1200">
                <a:solidFill>
                  <a:schemeClr val="bg1"/>
                </a:solidFill>
              </a:defRPr>
            </a:lvl1p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51AFD02D-325A-F2A8-9A62-D6D0AF0693E9}"/>
              </a:ext>
            </a:extLst>
          </p:cNvPr>
          <p:cNvSpPr>
            <a:spLocks noGrp="1"/>
          </p:cNvSpPr>
          <p:nvPr>
            <p:ph type="ftr" sz="quarter" idx="3"/>
          </p:nvPr>
        </p:nvSpPr>
        <p:spPr>
          <a:xfrm>
            <a:off x="4038600" y="6145255"/>
            <a:ext cx="4114800" cy="365125"/>
          </a:xfrm>
          <a:prstGeom prst="rect">
            <a:avLst/>
          </a:prstGeom>
        </p:spPr>
        <p:txBody>
          <a:bodyPr vert="horz" lIns="91440" tIns="45720" rIns="91440" bIns="45720" rtlCol="0" anchor="ctr"/>
          <a:lstStyle>
            <a:lvl1pPr algn="ctr">
              <a:defRPr sz="1200">
                <a:solidFill>
                  <a:schemeClr val="bg1"/>
                </a:solidFill>
              </a:defRPr>
            </a:lvl1pPr>
          </a:lstStyle>
          <a:p>
            <a:endParaRPr lang="en-US" dirty="0"/>
          </a:p>
        </p:txBody>
      </p:sp>
    </p:spTree>
    <p:extLst>
      <p:ext uri="{BB962C8B-B14F-4D97-AF65-F5344CB8AC3E}">
        <p14:creationId xmlns:p14="http://schemas.microsoft.com/office/powerpoint/2010/main" val="42005033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00000"/>
        </a:lnSpc>
        <a:spcBef>
          <a:spcPts val="10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00000"/>
        </a:lnSpc>
        <a:spcBef>
          <a:spcPts val="10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00000"/>
        </a:lnSpc>
        <a:spcBef>
          <a:spcPts val="10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00000"/>
        </a:lnSpc>
        <a:spcBef>
          <a:spcPts val="10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6E6599B-92EE-DA04-9056-C282E455D7DA}"/>
              </a:ext>
            </a:extLst>
          </p:cNvPr>
          <p:cNvSpPr>
            <a:spLocks noGrp="1"/>
          </p:cNvSpPr>
          <p:nvPr>
            <p:ph type="title"/>
          </p:nvPr>
        </p:nvSpPr>
        <p:spPr>
          <a:xfrm>
            <a:off x="381000" y="381000"/>
            <a:ext cx="11430000" cy="1325563"/>
          </a:xfrm>
        </p:spPr>
        <p:txBody>
          <a:bodyPr/>
          <a:lstStyle/>
          <a:p>
            <a:r>
              <a:rPr lang="en-US" dirty="0"/>
              <a:t>Competitive landscape</a:t>
            </a:r>
          </a:p>
        </p:txBody>
      </p:sp>
      <p:sp>
        <p:nvSpPr>
          <p:cNvPr id="6" name="Content Placeholder 5">
            <a:extLst>
              <a:ext uri="{FF2B5EF4-FFF2-40B4-BE49-F238E27FC236}">
                <a16:creationId xmlns:a16="http://schemas.microsoft.com/office/drawing/2014/main" id="{6993533C-26FD-AEBE-6ACB-A4F973ACAD69}"/>
              </a:ext>
            </a:extLst>
          </p:cNvPr>
          <p:cNvSpPr>
            <a:spLocks noGrp="1"/>
          </p:cNvSpPr>
          <p:nvPr>
            <p:ph idx="1"/>
          </p:nvPr>
        </p:nvSpPr>
        <p:spPr>
          <a:xfrm>
            <a:off x="1100852" y="1825625"/>
            <a:ext cx="9988062" cy="4351338"/>
          </a:xfrm>
        </p:spPr>
        <p:txBody>
          <a:bodyPr>
            <a:normAutofit/>
          </a:bodyPr>
          <a:lstStyle/>
          <a:p>
            <a:pPr marL="0" indent="0">
              <a:buNone/>
            </a:pPr>
            <a:r>
              <a:rPr lang="en-US"/>
              <a:t>Detailed Breakdown</a:t>
            </a:r>
          </a:p>
          <a:p>
            <a:pPr marL="0" indent="0">
              <a:buNone/>
            </a:pPr>
            <a:r>
              <a:rPr lang="en-US"/>
              <a:t>Our company holds a strong position in the competitive AI landscape, recognized as a market leader thanks to a well-established infrastructure and a team of dedicated experts.</a:t>
            </a:r>
          </a:p>
          <a:p>
            <a:pPr marL="0" indent="0">
              <a:buNone/>
            </a:pPr>
            <a:r>
              <a:rPr lang="en-US"/>
              <a:t>We have consistently outperformed competitors and earned solid brand recognition across the industry. However, to maintain and extend our lead, we must enhance our agility, quickly respond to changing market dynamics, and sharpen our competitive edge. </a:t>
            </a:r>
          </a:p>
          <a:p>
            <a:pPr marL="0" indent="0">
              <a:buNone/>
            </a:pPr>
            <a:r>
              <a:rPr lang="en-US"/>
              <a:t>By integrating user feedback and continuously improving our offerings, we aim to stay ahead of the curve and reinforce our leadership in this fast-evolving sector.</a:t>
            </a:r>
            <a:endParaRPr lang="en-US" dirty="0"/>
          </a:p>
        </p:txBody>
      </p:sp>
      <p:sp>
        <p:nvSpPr>
          <p:cNvPr id="2" name="Slide Number Placeholder 1">
            <a:extLst>
              <a:ext uri="{FF2B5EF4-FFF2-40B4-BE49-F238E27FC236}">
                <a16:creationId xmlns:a16="http://schemas.microsoft.com/office/drawing/2014/main" id="{55232BDC-58BE-5669-7C02-6227C42B53A9}"/>
              </a:ext>
            </a:extLst>
          </p:cNvPr>
          <p:cNvSpPr>
            <a:spLocks noGrp="1"/>
          </p:cNvSpPr>
          <p:nvPr>
            <p:ph type="sldNum" sz="quarter" idx="13"/>
          </p:nvPr>
        </p:nvSpPr>
        <p:spPr>
          <a:xfrm>
            <a:off x="10922000" y="6145255"/>
            <a:ext cx="845114"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FFFFFF"/>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srgbClr val="FFFFFF"/>
              </a:solidFill>
              <a:effectLst/>
              <a:uLnTx/>
              <a:uFillTx/>
              <a:latin typeface="Arial"/>
              <a:ea typeface="+mn-ea"/>
              <a:cs typeface="+mn-cs"/>
            </a:endParaRPr>
          </a:p>
        </p:txBody>
      </p:sp>
      <p:sp>
        <p:nvSpPr>
          <p:cNvPr id="3" name="Summary Text Box">
            <a:extLst>
              <a:ext uri="{FF2B5EF4-FFF2-40B4-BE49-F238E27FC236}">
                <a16:creationId xmlns:a16="http://schemas.microsoft.com/office/drawing/2014/main" id="{CB8D1BA3-6D3C-C69F-E026-A151BBA53E27}"/>
              </a:ext>
            </a:extLst>
          </p:cNvPr>
          <p:cNvSpPr txBox="1"/>
          <p:nvPr/>
        </p:nvSpPr>
        <p:spPr>
          <a:xfrm>
            <a:off x="1100852" y="1270000"/>
            <a:ext cx="9988062" cy="1938992"/>
          </a:xfrm>
          <a:prstGeom prst="rect">
            <a:avLst/>
          </a:prstGeom>
          <a:noFill/>
        </p:spPr>
        <p:txBody>
          <a:bodyPr vert="horz" rtlCol="0">
            <a:spAutoFit/>
          </a:bodyPr>
          <a:lstStyle/>
          <a:p>
            <a:r>
              <a:rPr lang="en-US" sz="2000">
                <a:solidFill>
                  <a:srgbClr val="FFFFFF"/>
                </a:solidFill>
                <a:latin typeface="Arial" panose="020B0604020202020204" pitchFamily="34" charset="0"/>
              </a:rPr>
              <a:t>Summary:</a:t>
            </a:r>
          </a:p>
          <a:p>
            <a:r>
              <a:rPr lang="en-US" sz="2000">
                <a:solidFill>
                  <a:srgbClr val="FFFFFF"/>
                </a:solidFill>
                <a:latin typeface="Arial" panose="020B0604020202020204" pitchFamily="34" charset="0"/>
              </a:rPr>
              <a:t>Our company holds a strong position in the competitive AI landscape, recognized as a market leader thanks to a well-established infrastructure and a team of dedicated experts.</a:t>
            </a:r>
          </a:p>
          <a:p>
            <a:r>
              <a:rPr lang="en-US" sz="2000">
                <a:solidFill>
                  <a:srgbClr val="FFFFFF"/>
                </a:solidFill>
                <a:latin typeface="Arial" panose="020B0604020202020204" pitchFamily="34" charset="0"/>
              </a:rPr>
              <a:t>We have consistently outperformed competitors and earned solid brand recognition across the industry.</a:t>
            </a:r>
          </a:p>
        </p:txBody>
      </p:sp>
    </p:spTree>
    <p:extLst>
      <p:ext uri="{BB962C8B-B14F-4D97-AF65-F5344CB8AC3E}">
        <p14:creationId xmlns:p14="http://schemas.microsoft.com/office/powerpoint/2010/main" val="3769614625"/>
      </p:ext>
    </p:extLst>
  </p:cSld>
  <p:clrMapOvr>
    <a:masterClrMapping/>
  </p:clrMapOvr>
</p:sld>
</file>

<file path=ppt/theme/theme1.xml><?xml version="1.0" encoding="utf-8"?>
<a:theme xmlns:a="http://schemas.openxmlformats.org/drawingml/2006/main" name="Madison">
  <a:themeElements>
    <a:clrScheme name="TM45439525">
      <a:dk1>
        <a:srgbClr val="000000"/>
      </a:dk1>
      <a:lt1>
        <a:srgbClr val="FFFFFF"/>
      </a:lt1>
      <a:dk2>
        <a:srgbClr val="1F2C28"/>
      </a:dk2>
      <a:lt2>
        <a:srgbClr val="E7E6E6"/>
      </a:lt2>
      <a:accent1>
        <a:srgbClr val="A1D58B"/>
      </a:accent1>
      <a:accent2>
        <a:srgbClr val="5EC795"/>
      </a:accent2>
      <a:accent3>
        <a:srgbClr val="4DADCE"/>
      </a:accent3>
      <a:accent4>
        <a:srgbClr val="CCB756"/>
      </a:accent4>
      <a:accent5>
        <a:srgbClr val="E29B35"/>
      </a:accent5>
      <a:accent6>
        <a:srgbClr val="8DC0C0"/>
      </a:accent6>
      <a:hlink>
        <a:srgbClr val="0563C1"/>
      </a:hlink>
      <a:folHlink>
        <a:srgbClr val="954F72"/>
      </a:folHlink>
    </a:clrScheme>
    <a:fontScheme name="Custom 1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439525_Win32_SL_V10" id="{6D1E132C-EE58-410C-AA79-6634C21077D3}" vid="{B34F418C-A6AD-4EA0-82A8-449DB69F489E}"/>
    </a:ext>
  </a:extLst>
</a:theme>
</file>

<file path=docProps/app.xml><?xml version="1.0" encoding="utf-8"?>
<Properties xmlns="http://schemas.openxmlformats.org/officeDocument/2006/extended-properties" xmlns:vt="http://schemas.openxmlformats.org/officeDocument/2006/docPropsVTypes">
  <TotalTime>3</TotalTime>
  <Words>148</Words>
  <Application>Microsoft Office PowerPoint</Application>
  <PresentationFormat>와이드스크린</PresentationFormat>
  <Paragraphs>9</Paragraphs>
  <Slides>1</Slides>
  <Notes>0</Notes>
  <HiddenSlides>0</HiddenSlides>
  <MMClips>0</MMClips>
  <ScaleCrop>false</ScaleCrop>
  <HeadingPairs>
    <vt:vector size="6" baseType="variant">
      <vt:variant>
        <vt:lpstr>사용한 글꼴</vt:lpstr>
      </vt:variant>
      <vt:variant>
        <vt:i4>1</vt:i4>
      </vt:variant>
      <vt:variant>
        <vt:lpstr>테마</vt:lpstr>
      </vt:variant>
      <vt:variant>
        <vt:i4>1</vt:i4>
      </vt:variant>
      <vt:variant>
        <vt:lpstr>슬라이드 제목</vt:lpstr>
      </vt:variant>
      <vt:variant>
        <vt:i4>1</vt:i4>
      </vt:variant>
    </vt:vector>
  </HeadingPairs>
  <TitlesOfParts>
    <vt:vector size="3" baseType="lpstr">
      <vt:lpstr>Arial</vt:lpstr>
      <vt:lpstr>Madison</vt:lpstr>
      <vt:lpstr>Competitive landscape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장재혁</dc:creator>
  <cp:lastModifiedBy>정규단</cp:lastModifiedBy>
  <cp:revision>3</cp:revision>
  <dcterms:created xsi:type="dcterms:W3CDTF">2025-05-07T15:31:49Z</dcterms:created>
  <dcterms:modified xsi:type="dcterms:W3CDTF">2025-05-10T14:12:23Z</dcterms:modified>
</cp:coreProperties>
</file>