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82405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5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5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9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479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8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8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2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8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5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2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2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07001" y="2275938"/>
            <a:ext cx="4831209" cy="34789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 to our AI platform</a:t>
            </a:r>
          </a:p>
          <a:p>
            <a:endParaRPr lang="en-US" dirty="0"/>
          </a:p>
          <a:p>
            <a:r>
              <a:rPr lang="en-US" dirty="0"/>
              <a:t>Primary goals for intelligent system deployment</a:t>
            </a:r>
          </a:p>
          <a:p>
            <a:endParaRPr lang="en-US" dirty="0"/>
          </a:p>
          <a:p>
            <a:r>
              <a:rPr lang="en-US" dirty="0"/>
              <a:t>Key growth areas in enterprise automation</a:t>
            </a:r>
          </a:p>
          <a:p>
            <a:endParaRPr lang="en-US" dirty="0"/>
          </a:p>
          <a:p>
            <a:r>
              <a:rPr lang="en-US" dirty="0"/>
              <a:t>Rollout timeline for major features</a:t>
            </a:r>
          </a:p>
          <a:p>
            <a:endParaRPr lang="en-US" dirty="0"/>
          </a:p>
          <a:p>
            <a:r>
              <a:rPr lang="en-US" dirty="0"/>
              <a:t>Summary of strategic initiatives</a:t>
            </a:r>
          </a:p>
        </p:txBody>
      </p:sp>
      <p:pic>
        <p:nvPicPr>
          <p:cNvPr id="6" name="Picture Placeholder 5" descr="A shelf of shirts on a shelf">
            <a:extLst>
              <a:ext uri="{FF2B5EF4-FFF2-40B4-BE49-F238E27FC236}">
                <a16:creationId xmlns:a16="http://schemas.microsoft.com/office/drawing/2014/main" id="{2616A6F2-B984-727A-D9F9-66A2300255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5890039" y="1751216"/>
            <a:ext cx="5394960" cy="3997325"/>
          </a:xfrm>
        </p:spPr>
      </p:pic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480627"/>
            <a:ext cx="4505155" cy="28944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panose="020B0604020202020204" pitchFamily="34" charset="0"/>
              </a:rPr>
              <a:t>About us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Placeholder 4" descr="A group of blue jeans on a swinger">
            <a:extLst>
              <a:ext uri="{FF2B5EF4-FFF2-40B4-BE49-F238E27FC236}">
                <a16:creationId xmlns:a16="http://schemas.microsoft.com/office/drawing/2014/main" id="{2B660493-A854-C062-6ED2-02A7EEC4F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" b="38"/>
          <a:stretch/>
        </p:blipFill>
        <p:spPr>
          <a:xfrm>
            <a:off x="915410" y="1751759"/>
            <a:ext cx="5394960" cy="399732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Arial" panose="020B0604020202020204" pitchFamily="34" charset="0"/>
              </a:rPr>
              <a:t>We are an AI-first company committed to redefining how businesses operate through automation, data-driven decisions, and scalable digital transformation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" name="Page Number Text Box">
            <a:extLst>
              <a:ext uri="{FF2B5EF4-FFF2-40B4-BE49-F238E27FC236}">
                <a16:creationId xmlns:a16="http://schemas.microsoft.com/office/drawing/2014/main" id="{6E95206D-7AFF-CA45-8FE9-CE1FD718CA45}"/>
              </a:ext>
            </a:extLst>
          </p:cNvPr>
          <p:cNvSpPr txBox="1"/>
          <p:nvPr/>
        </p:nvSpPr>
        <p:spPr>
          <a:xfrm>
            <a:off x="10795000" y="8636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1200">
                <a:solidFill>
                  <a:srgbClr val="FFFFFF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F48-132C-6DAA-622E-E58AF3A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45" y="507244"/>
            <a:ext cx="9143999" cy="2162065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C2841-47C6-02F9-83CF-508A0ADF0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/>
          <a:p>
            <a:r>
              <a:rPr lang="en-US" dirty="0"/>
              <a:t>Our platform combines powerful machine learning models with an intuitive user interface, enabling users to automate complex workflows effortlessly</a:t>
            </a:r>
          </a:p>
        </p:txBody>
      </p: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73</Words>
  <Application>Microsoft Office PowerPoint</Application>
  <PresentationFormat>와이드스크린</PresentationFormat>
  <Paragraphs>15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Arial</vt:lpstr>
      <vt:lpstr>Madison</vt:lpstr>
      <vt:lpstr>Agenda</vt:lpstr>
      <vt:lpstr>About us</vt:lpstr>
      <vt:lpstr>Product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2025-05-07T15:45:46Z</dcterms:created>
  <dcterms:modified xsi:type="dcterms:W3CDTF">2025-05-10T14:14:02Z</dcterms:modified>
</cp:coreProperties>
</file>