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8" r:id="rId2"/>
    <p:sldId id="309" r:id="rId3"/>
    <p:sldId id="31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824052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25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35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95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791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8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8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2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8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5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2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0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02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7001" y="2275938"/>
            <a:ext cx="4831209" cy="347894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our AI platform</a:t>
            </a:r>
          </a:p>
          <a:p>
            <a:endParaRPr lang="en-US" dirty="0"/>
          </a:p>
          <a:p>
            <a:r>
              <a:rPr lang="en-US" dirty="0"/>
              <a:t>Primary goals for intelligent system deployment</a:t>
            </a:r>
          </a:p>
          <a:p>
            <a:endParaRPr lang="en-US" dirty="0"/>
          </a:p>
          <a:p>
            <a:r>
              <a:rPr lang="en-US" dirty="0"/>
              <a:t>Key growth areas in enterprise automation</a:t>
            </a:r>
          </a:p>
          <a:p>
            <a:endParaRPr lang="en-US" dirty="0"/>
          </a:p>
          <a:p>
            <a:r>
              <a:rPr lang="en-US" dirty="0"/>
              <a:t>Rollout timeline for major features</a:t>
            </a:r>
          </a:p>
          <a:p>
            <a:endParaRPr lang="en-US" dirty="0"/>
          </a:p>
          <a:p>
            <a:r>
              <a:rPr lang="en-US" dirty="0"/>
              <a:t>Summary of strategic initiatives</a:t>
            </a:r>
          </a:p>
        </p:txBody>
      </p:sp>
      <p:pic>
        <p:nvPicPr>
          <p:cNvPr id="6" name="Picture Placeholder 5" descr="A shelf of shirts on a shelf">
            <a:extLst>
              <a:ext uri="{FF2B5EF4-FFF2-40B4-BE49-F238E27FC236}">
                <a16:creationId xmlns:a16="http://schemas.microsoft.com/office/drawing/2014/main" id="{2616A6F2-B984-727A-D9F9-66A2300255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" b="84"/>
          <a:stretch/>
        </p:blipFill>
        <p:spPr>
          <a:xfrm>
            <a:off x="5890039" y="1751216"/>
            <a:ext cx="5394960" cy="3997325"/>
          </a:xfrm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0675" y="480627"/>
            <a:ext cx="4505155" cy="2894495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5" name="Picture Placeholder 4" descr="A group of blue jeans on a swinger">
            <a:extLst>
              <a:ext uri="{FF2B5EF4-FFF2-40B4-BE49-F238E27FC236}">
                <a16:creationId xmlns:a16="http://schemas.microsoft.com/office/drawing/2014/main" id="{2B660493-A854-C062-6ED2-02A7EEC4FC1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" b="38"/>
          <a:stretch/>
        </p:blipFill>
        <p:spPr>
          <a:xfrm>
            <a:off x="915410" y="1751759"/>
            <a:ext cx="5394960" cy="399732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1313" y="3505200"/>
            <a:ext cx="4029859" cy="3001963"/>
          </a:xfrm>
        </p:spPr>
        <p:txBody>
          <a:bodyPr/>
          <a:lstStyle/>
          <a:p>
            <a:r>
              <a:rPr lang="en-US" dirty="0"/>
              <a:t>We are an AI-first company committed to redefining how businesses operate through automation, data-driven decisions, and scalable digital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4"/>
            <a:ext cx="9143999" cy="2162065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C2841-47C6-02F9-83CF-508A0ADF0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/>
          <a:p>
            <a:r>
              <a:rPr lang="en-US" dirty="0"/>
              <a:t>Our platform combines powerful machine learning models with an intuitive user interface, enabling users to automate complex workflows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72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5" baseType="lpstr">
      <vt:lpstr>Arial</vt:lpstr>
      <vt:lpstr>Madison</vt:lpstr>
      <vt:lpstr>Agenda</vt:lpstr>
      <vt:lpstr>About us</vt:lpstr>
      <vt:lpstr>Product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2025-05-07T15:45:46Z</dcterms:created>
  <dcterms:modified xsi:type="dcterms:W3CDTF">2025-05-10T14:14:22Z</dcterms:modified>
</cp:coreProperties>
</file>