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3143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88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3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466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71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7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9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1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8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6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0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8D247-2C7D-1DC0-87DE-679FF2F4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Traction in AI Product Adoption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B195E-449B-6D1C-97A2-99C5CAFA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0" y="1825625"/>
            <a:ext cx="4825294" cy="4651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the launch of our AI assistant platform, user adoption has surged, reflecting a growing need for intelligent automation in daily workflows.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Our rapid ascent to over 10,000 users was fueled by strategic marketing, seamless integration with productivity suites, and strong word-of-mouth within developer communities. With enterprise partnerships underway, we expect this momentum to scale exponentially.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05573025-ED28-B157-BE2C-7D1E29B79F2C}"/>
              </a:ext>
            </a:extLst>
          </p:cNvPr>
          <p:cNvGraphicFramePr>
            <a:graphicFrameLocks noGrp="1"/>
          </p:cNvGraphicFramePr>
          <p:nvPr>
            <p:ph idx="10"/>
          </p:nvPr>
        </p:nvGraphicFramePr>
        <p:xfrm>
          <a:off x="6696075" y="1814513"/>
          <a:ext cx="4648201" cy="403939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12560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635641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Growth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10.1k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16213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Traction in AI Product Adoption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1</cp:revision>
  <dcterms:created xsi:type="dcterms:W3CDTF">2025-05-07T15:44:28Z</dcterms:created>
  <dcterms:modified xsi:type="dcterms:W3CDTF">2025-05-10T14:14:40Z</dcterms:modified>
</cp:coreProperties>
</file>