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2" name="Footer Text">
            <a:extLst>
              <a:ext uri="{FF2B5EF4-FFF2-40B4-BE49-F238E27FC236}">
                <a16:creationId xmlns:a16="http://schemas.microsoft.com/office/drawing/2014/main" id="{492BC154-AB7D-CE36-C31B-D594D3D5A555}"/>
              </a:ext>
            </a:extLst>
          </p:cNvPr>
          <p:cNvSpPr txBox="1"/>
          <p:nvPr/>
        </p:nvSpPr>
        <p:spPr>
          <a:xfrm>
            <a:off x="5334000" y="6604000"/>
            <a:ext cx="1524000" cy="254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2025-05-07T15:44:28Z</dcterms:created>
  <dcterms:modified xsi:type="dcterms:W3CDTF">2025-05-10T14:15:28Z</dcterms:modified>
</cp:coreProperties>
</file>