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314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8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46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7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0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8D247-2C7D-1DC0-87DE-679FF2F4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Traction in AI Product Adoption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195E-449B-6D1C-97A2-99C5CAFA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4825294" cy="465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the launch of our AI assistant platform, user adoption has surged, reflecting a growing need for intelligent automation in daily workflows.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Our rapid ascent to over 10,000 users was fueled by strategic marketing, seamless integration with productivity suites, and strong word-of-mouth within developer communities. With enterprise partnerships underway, we expect this momentum to scale exponentially.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05573025-ED28-B157-BE2C-7D1E29B79F2C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6696075" y="1814513"/>
          <a:ext cx="4648201" cy="40393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12560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635641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Growth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10.1k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16213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Traction in AI Product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2025-05-07T15:44:28Z</dcterms:created>
  <dcterms:modified xsi:type="dcterms:W3CDTF">2025-05-10T14:15:43Z</dcterms:modified>
</cp:coreProperties>
</file>