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3143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88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3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466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71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7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9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1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8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6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0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8D247-2C7D-1DC0-87DE-679FF2F4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Traction in AI Product Adoption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B195E-449B-6D1C-97A2-99C5CAFA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0" y="1825625"/>
            <a:ext cx="4825294" cy="4651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the launch of our AI assistant platform, user adoption has surged, reflecting a growing need for intelligent automation in daily workflows.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Our rapid ascent to over 10,000 users was fueled by strategic marketing, seamless integration with productivity suites, and strong word-of-mouth within developer communities. With enterprise partnerships underway, we expect this momentum to scale exponentially.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05573025-ED28-B157-BE2C-7D1E29B79F2C}"/>
              </a:ext>
            </a:extLst>
          </p:cNvPr>
          <p:cNvGraphicFramePr>
            <a:graphicFrameLocks noGrp="1"/>
          </p:cNvGraphicFramePr>
          <p:nvPr>
            <p:ph idx="10"/>
          </p:nvPr>
        </p:nvGraphicFramePr>
        <p:xfrm>
          <a:off x="6696075" y="1814513"/>
          <a:ext cx="4648201" cy="403939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12560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635641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Growth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10.1k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  <p:sp>
        <p:nvSpPr>
          <p:cNvPr id="2" name="Caution Text Box">
            <a:extLst>
              <a:ext uri="{FF2B5EF4-FFF2-40B4-BE49-F238E27FC236}">
                <a16:creationId xmlns:a16="http://schemas.microsoft.com/office/drawing/2014/main" id="{923DF53F-BCB5-23D9-9472-6F18ED639076}"/>
              </a:ext>
            </a:extLst>
          </p:cNvPr>
          <p:cNvSpPr txBox="1"/>
          <p:nvPr/>
        </p:nvSpPr>
        <p:spPr>
          <a:xfrm>
            <a:off x="5461000" y="6477000"/>
            <a:ext cx="127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>
                <a:solidFill>
                  <a:srgbClr val="646464"/>
                </a:solidFill>
                <a:latin typeface="Arial" panose="020B0604020202020204" pitchFamily="34" charset="0"/>
              </a:rPr>
              <a:t>Caution</a:t>
            </a:r>
          </a:p>
        </p:txBody>
      </p:sp>
    </p:spTree>
    <p:extLst>
      <p:ext uri="{BB962C8B-B14F-4D97-AF65-F5344CB8AC3E}">
        <p14:creationId xmlns:p14="http://schemas.microsoft.com/office/powerpoint/2010/main" val="2527416213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Traction in AI Product Adoption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2025-05-07T15:44:28Z</dcterms:created>
  <dcterms:modified xsi:type="dcterms:W3CDTF">2025-05-10T14:16:22Z</dcterms:modified>
</cp:coreProperties>
</file>