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31433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49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8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6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93466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5712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97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9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86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210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89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8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338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369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3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8D247-2C7D-1DC0-87DE-679FF2F4B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Traction in AI Product Adoption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B195E-449B-6D1C-97A2-99C5CAFA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520" y="1825625"/>
            <a:ext cx="4825294" cy="465137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Following the launch of our AI assistant platform, user adoption has surged, reflecting a growing need for intelligent automation in daily workflows.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Our rapid ascent to over 10,000 users was fueled by strategic marketing, seamless integration with productivity suites, and strong word-of-mouth within developer communities. With enterprise partnerships underway, we expect this momentum to scale exponentially.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05573025-ED28-B157-BE2C-7D1E29B79F2C}"/>
              </a:ext>
            </a:extLst>
          </p:cNvPr>
          <p:cNvGraphicFramePr>
            <a:graphicFrameLocks noGrp="1"/>
          </p:cNvGraphicFramePr>
          <p:nvPr>
            <p:ph idx="10"/>
          </p:nvPr>
        </p:nvGraphicFramePr>
        <p:xfrm>
          <a:off x="6696075" y="1814513"/>
          <a:ext cx="4648201" cy="40393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1256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1635641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Growth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Quarter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2.5k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4.8k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7.3k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80787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/>
                        <a:t>10.1k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1621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TM45439525">
      <a:dk1>
        <a:srgbClr val="000000"/>
      </a:dk1>
      <a:lt1>
        <a:srgbClr val="FFFFFF"/>
      </a:lt1>
      <a:dk2>
        <a:srgbClr val="1F2C28"/>
      </a:dk2>
      <a:lt2>
        <a:srgbClr val="E7E6E6"/>
      </a:lt2>
      <a:accent1>
        <a:srgbClr val="A1D58B"/>
      </a:accent1>
      <a:accent2>
        <a:srgbClr val="5EC795"/>
      </a:accent2>
      <a:accent3>
        <a:srgbClr val="4DADCE"/>
      </a:accent3>
      <a:accent4>
        <a:srgbClr val="CCB756"/>
      </a:accent4>
      <a:accent5>
        <a:srgbClr val="E29B35"/>
      </a:accent5>
      <a:accent6>
        <a:srgbClr val="8DC0C0"/>
      </a:accent6>
      <a:hlink>
        <a:srgbClr val="0563C1"/>
      </a:hlink>
      <a:folHlink>
        <a:srgbClr val="954F72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</Words>
  <Application>Microsoft Office PowerPoint</Application>
  <PresentationFormat>와이드스크린</PresentationFormat>
  <Paragraphs>14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Madison</vt:lpstr>
      <vt:lpstr>Traction in AI Product Adoption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1</cp:revision>
  <dcterms:created xsi:type="dcterms:W3CDTF">2025-05-07T15:44:28Z</dcterms:created>
  <dcterms:modified xsi:type="dcterms:W3CDTF">2025-05-10T07:49:07Z</dcterms:modified>
</cp:coreProperties>
</file>