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18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64" autoAdjust="0"/>
    <p:restoredTop sz="94660"/>
  </p:normalViewPr>
  <p:slideViewPr>
    <p:cSldViewPr snapToGrid="0">
      <p:cViewPr varScale="1">
        <p:scale>
          <a:sx n="62" d="100"/>
          <a:sy n="62" d="100"/>
        </p:scale>
        <p:origin x="8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2161BAA5-48F7-7727-F9D9-CE83907FFB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918140 w 12192000"/>
              <a:gd name="connsiteY1" fmla="*/ 0 h 6858000"/>
              <a:gd name="connsiteX2" fmla="*/ 918140 w 12192000"/>
              <a:gd name="connsiteY2" fmla="*/ 1010539 h 6858000"/>
              <a:gd name="connsiteX3" fmla="*/ 1195741 w 12192000"/>
              <a:gd name="connsiteY3" fmla="*/ 1288140 h 6858000"/>
              <a:gd name="connsiteX4" fmla="*/ 6043842 w 12192000"/>
              <a:gd name="connsiteY4" fmla="*/ 1288140 h 6858000"/>
              <a:gd name="connsiteX5" fmla="*/ 6321443 w 12192000"/>
              <a:gd name="connsiteY5" fmla="*/ 1010539 h 6858000"/>
              <a:gd name="connsiteX6" fmla="*/ 6321443 w 12192000"/>
              <a:gd name="connsiteY6" fmla="*/ 0 h 6858000"/>
              <a:gd name="connsiteX7" fmla="*/ 12192000 w 12192000"/>
              <a:gd name="connsiteY7" fmla="*/ 0 h 6858000"/>
              <a:gd name="connsiteX8" fmla="*/ 12192000 w 12192000"/>
              <a:gd name="connsiteY8" fmla="*/ 6858000 h 6858000"/>
              <a:gd name="connsiteX9" fmla="*/ 6283982 w 12192000"/>
              <a:gd name="connsiteY9" fmla="*/ 6858000 h 6858000"/>
              <a:gd name="connsiteX10" fmla="*/ 6283982 w 12192000"/>
              <a:gd name="connsiteY10" fmla="*/ 6429590 h 6858000"/>
              <a:gd name="connsiteX11" fmla="*/ 6058926 w 12192000"/>
              <a:gd name="connsiteY11" fmla="*/ 6204534 h 6858000"/>
              <a:gd name="connsiteX12" fmla="*/ 1105735 w 12192000"/>
              <a:gd name="connsiteY12" fmla="*/ 6204534 h 6858000"/>
              <a:gd name="connsiteX13" fmla="*/ 880679 w 12192000"/>
              <a:gd name="connsiteY13" fmla="*/ 6429590 h 6858000"/>
              <a:gd name="connsiteX14" fmla="*/ 880679 w 12192000"/>
              <a:gd name="connsiteY14" fmla="*/ 6858000 h 6858000"/>
              <a:gd name="connsiteX15" fmla="*/ 0 w 12192000"/>
              <a:gd name="connsiteY15" fmla="*/ 6858000 h 6858000"/>
              <a:gd name="connsiteX16" fmla="*/ 0 w 12192000"/>
              <a:gd name="connsiteY16" fmla="*/ 0 h 6858000"/>
              <a:gd name="connsiteX17" fmla="*/ 1138655 w 12192000"/>
              <a:gd name="connsiteY17" fmla="*/ 1746908 h 6858000"/>
              <a:gd name="connsiteX18" fmla="*/ 913599 w 12192000"/>
              <a:gd name="connsiteY18" fmla="*/ 1971964 h 6858000"/>
              <a:gd name="connsiteX19" fmla="*/ 913599 w 12192000"/>
              <a:gd name="connsiteY19" fmla="*/ 5520711 h 6858000"/>
              <a:gd name="connsiteX20" fmla="*/ 1138655 w 12192000"/>
              <a:gd name="connsiteY20" fmla="*/ 5745767 h 6858000"/>
              <a:gd name="connsiteX21" fmla="*/ 6091846 w 12192000"/>
              <a:gd name="connsiteY21" fmla="*/ 5745767 h 6858000"/>
              <a:gd name="connsiteX22" fmla="*/ 6316902 w 12192000"/>
              <a:gd name="connsiteY22" fmla="*/ 5520711 h 6858000"/>
              <a:gd name="connsiteX23" fmla="*/ 6316902 w 12192000"/>
              <a:gd name="connsiteY23" fmla="*/ 1971964 h 6858000"/>
              <a:gd name="connsiteX24" fmla="*/ 6091846 w 12192000"/>
              <a:gd name="connsiteY24" fmla="*/ 1746908 h 6858000"/>
              <a:gd name="connsiteX25" fmla="*/ 1138655 w 12192000"/>
              <a:gd name="connsiteY25" fmla="*/ 174690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918140" y="0"/>
                </a:lnTo>
                <a:lnTo>
                  <a:pt x="918140" y="1010539"/>
                </a:lnTo>
                <a:cubicBezTo>
                  <a:pt x="918140" y="1163854"/>
                  <a:pt x="1042426" y="1288140"/>
                  <a:pt x="1195741" y="1288140"/>
                </a:cubicBezTo>
                <a:lnTo>
                  <a:pt x="6043842" y="1288140"/>
                </a:lnTo>
                <a:cubicBezTo>
                  <a:pt x="6197157" y="1288140"/>
                  <a:pt x="6321443" y="1163854"/>
                  <a:pt x="6321443" y="1010539"/>
                </a:cubicBezTo>
                <a:lnTo>
                  <a:pt x="6321443" y="0"/>
                </a:lnTo>
                <a:lnTo>
                  <a:pt x="12192000" y="0"/>
                </a:lnTo>
                <a:lnTo>
                  <a:pt x="12192000" y="6858000"/>
                </a:lnTo>
                <a:lnTo>
                  <a:pt x="6283982" y="6858000"/>
                </a:lnTo>
                <a:lnTo>
                  <a:pt x="6283982" y="6429590"/>
                </a:lnTo>
                <a:cubicBezTo>
                  <a:pt x="6283982" y="6305295"/>
                  <a:pt x="6183221" y="6204534"/>
                  <a:pt x="6058926" y="6204534"/>
                </a:cubicBezTo>
                <a:lnTo>
                  <a:pt x="1105735" y="6204534"/>
                </a:lnTo>
                <a:cubicBezTo>
                  <a:pt x="981440" y="6204534"/>
                  <a:pt x="880679" y="6305295"/>
                  <a:pt x="880679" y="6429590"/>
                </a:cubicBezTo>
                <a:lnTo>
                  <a:pt x="880679" y="6858000"/>
                </a:lnTo>
                <a:lnTo>
                  <a:pt x="0" y="6858000"/>
                </a:lnTo>
                <a:lnTo>
                  <a:pt x="0" y="0"/>
                </a:lnTo>
                <a:close/>
                <a:moveTo>
                  <a:pt x="1138655" y="1746908"/>
                </a:moveTo>
                <a:cubicBezTo>
                  <a:pt x="1014360" y="1746908"/>
                  <a:pt x="913599" y="1847669"/>
                  <a:pt x="913599" y="1971964"/>
                </a:cubicBezTo>
                <a:lnTo>
                  <a:pt x="913599" y="5520711"/>
                </a:lnTo>
                <a:cubicBezTo>
                  <a:pt x="913599" y="5645006"/>
                  <a:pt x="1014360" y="5745767"/>
                  <a:pt x="1138655" y="5745767"/>
                </a:cubicBezTo>
                <a:lnTo>
                  <a:pt x="6091846" y="5745767"/>
                </a:lnTo>
                <a:cubicBezTo>
                  <a:pt x="6216141" y="5745767"/>
                  <a:pt x="6316902" y="5645006"/>
                  <a:pt x="6316902" y="5520711"/>
                </a:cubicBezTo>
                <a:lnTo>
                  <a:pt x="6316902" y="1971964"/>
                </a:lnTo>
                <a:cubicBezTo>
                  <a:pt x="6316902" y="1847669"/>
                  <a:pt x="6216141" y="1746908"/>
                  <a:pt x="6091846" y="1746908"/>
                </a:cubicBezTo>
                <a:lnTo>
                  <a:pt x="1138655" y="174690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064ED4F-0011-0734-A8CE-F357C9B3CB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823776" y="0"/>
            <a:ext cx="1671551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AC40BC2-4799-E79D-1CFD-4A82C90A1D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196936" y="0"/>
            <a:ext cx="4572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D7662E9-6C4B-1DCF-4FA0-9D0E52069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4800" y="273843"/>
            <a:ext cx="11571890" cy="63103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025232" y="463974"/>
            <a:ext cx="4217424" cy="3709195"/>
          </a:xfrm>
        </p:spPr>
        <p:txBody>
          <a:bodyPr anchor="b">
            <a:normAutofit/>
          </a:bodyPr>
          <a:lstStyle>
            <a:lvl1pPr algn="l">
              <a:defRPr sz="4800" b="1" spc="-15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E2C7390-A781-021E-CEDA-D9040304381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20158" y="1741488"/>
            <a:ext cx="5394960" cy="3997325"/>
          </a:xfrm>
          <a:prstGeom prst="roundRect">
            <a:avLst>
              <a:gd name="adj" fmla="val 5229"/>
            </a:avLst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 </a:t>
            </a:r>
          </a:p>
        </p:txBody>
      </p:sp>
    </p:spTree>
    <p:extLst>
      <p:ext uri="{BB962C8B-B14F-4D97-AF65-F5344CB8AC3E}">
        <p14:creationId xmlns:p14="http://schemas.microsoft.com/office/powerpoint/2010/main" val="103033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3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9B0186-5603-6346-34F2-6BFA71BC62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14738" y="2425699"/>
            <a:ext cx="3288931" cy="3439321"/>
            <a:chOff x="5656746" y="820557"/>
            <a:chExt cx="4120055" cy="4308449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F76A59AE-96E4-A701-461B-61618472B50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753287" y="820557"/>
              <a:ext cx="3926972" cy="4308449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48649D3D-45B7-44C7-93B4-BDC88C32844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656746" y="914755"/>
              <a:ext cx="4120055" cy="4120055"/>
            </a:xfrm>
            <a:prstGeom prst="rect">
              <a:avLst/>
            </a:prstGeom>
          </p:spPr>
        </p:pic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987349E-C488-C02B-B3B1-CCDBD3A78E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4771" y="1602"/>
            <a:ext cx="300530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291BC4-F154-0A1C-BD50-D90F45B2E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4800" y="273843"/>
            <a:ext cx="11571890" cy="63103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12520" y="1825625"/>
            <a:ext cx="4825294" cy="4651375"/>
          </a:xfrm>
        </p:spPr>
        <p:txBody>
          <a:bodyPr>
            <a:normAutofit/>
          </a:bodyPr>
          <a:lstStyle>
            <a:lvl1pPr>
              <a:spcAft>
                <a:spcPts val="800"/>
              </a:spcAft>
              <a:defRPr sz="2000"/>
            </a:lvl1pPr>
            <a:lvl2pPr marL="457200" indent="0">
              <a:spcAft>
                <a:spcPts val="800"/>
              </a:spcAft>
              <a:buNone/>
              <a:defRPr sz="2000"/>
            </a:lvl2pPr>
            <a:lvl3pPr marL="914400" indent="0">
              <a:spcAft>
                <a:spcPts val="800"/>
              </a:spcAft>
              <a:buNone/>
              <a:defRPr sz="2000"/>
            </a:lvl3pPr>
            <a:lvl4pPr marL="1371600" indent="0">
              <a:spcAft>
                <a:spcPts val="800"/>
              </a:spcAft>
              <a:buNone/>
              <a:defRPr sz="2000"/>
            </a:lvl4pPr>
            <a:lvl5pPr marL="1828800" indent="0">
              <a:spcAft>
                <a:spcPts val="800"/>
              </a:spcAft>
              <a:buNone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EE0070D-0874-F1CC-4E29-6938F5F6349B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696778" y="1813720"/>
            <a:ext cx="4657021" cy="4051300"/>
          </a:xfr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  <a:lvl2pPr marL="228600">
              <a:defRPr sz="2000"/>
            </a:lvl2pPr>
            <a:lvl3pPr marL="685800">
              <a:defRPr sz="2000"/>
            </a:lvl3pPr>
            <a:lvl4pPr marL="1143000">
              <a:defRPr sz="2000"/>
            </a:lvl4pPr>
            <a:lvl5pPr marL="1600200"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F004FE-7725-F349-1245-F443F9E81B9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521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FF97B6B-1E04-799C-CDFE-9DAFCA938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028970" y="13063"/>
            <a:ext cx="109162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111DE0A-4C1D-01B1-AA49-D966343F65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777288" y="0"/>
            <a:ext cx="109162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BEA20E-0FF2-2897-8BD6-8EFAA8C8D9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278460" y="0"/>
            <a:ext cx="272051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291BC4-F154-0A1C-BD50-D90F45B2E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4800" y="273843"/>
            <a:ext cx="11571890" cy="63103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Table Placeholder 5">
            <a:extLst>
              <a:ext uri="{FF2B5EF4-FFF2-40B4-BE49-F238E27FC236}">
                <a16:creationId xmlns:a16="http://schemas.microsoft.com/office/drawing/2014/main" id="{E259F776-4BD1-2F21-61F0-3B60DF6F0366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838200" y="1825625"/>
            <a:ext cx="10515600" cy="4054475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add table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2987B8-BA6E-EE2B-BFB9-D52D6D956AF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09581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4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C4A07D69-1AF2-A193-316E-DD3803E94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65206" y="0"/>
            <a:ext cx="2497096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E4D2FA-0049-1792-F6B4-D5FE1EE5A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392348" y="0"/>
            <a:ext cx="300530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86E6ACF-3879-BE02-100B-2096C2235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64323" y="0"/>
            <a:ext cx="4572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E74699B-D6F0-303E-200A-7017E1842F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506739" y="2603777"/>
            <a:ext cx="4120055" cy="4308449"/>
            <a:chOff x="5656746" y="820557"/>
            <a:chExt cx="4120055" cy="4308449"/>
          </a:xfrm>
        </p:grpSpPr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9C9E38E0-92AE-5063-B259-A22230AA6A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753287" y="820557"/>
              <a:ext cx="3926972" cy="4308449"/>
            </a:xfrm>
            <a:prstGeom prst="rect">
              <a:avLst/>
            </a:prstGeom>
          </p:spPr>
        </p:pic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7260EEF0-1C13-AD9A-0967-0460B979EAD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656746" y="914755"/>
              <a:ext cx="4120055" cy="4120055"/>
            </a:xfrm>
            <a:prstGeom prst="rect">
              <a:avLst/>
            </a:prstGeom>
          </p:spPr>
        </p:pic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C3291BC4-F154-0A1C-BD50-D90F45B2E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4800" y="273843"/>
            <a:ext cx="11571890" cy="63103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00852" y="1825625"/>
            <a:ext cx="4678975" cy="4517302"/>
          </a:xfrm>
        </p:spPr>
        <p:txBody>
          <a:bodyPr>
            <a:normAutofit/>
          </a:bodyPr>
          <a:lstStyle>
            <a:lvl1pPr>
              <a:spcAft>
                <a:spcPts val="800"/>
              </a:spcAft>
              <a:defRPr sz="2000"/>
            </a:lvl1pPr>
            <a:lvl2pPr>
              <a:spcAft>
                <a:spcPts val="800"/>
              </a:spcAft>
              <a:defRPr sz="1800"/>
            </a:lvl2pPr>
            <a:lvl3pPr>
              <a:spcAft>
                <a:spcPts val="800"/>
              </a:spcAft>
              <a:defRPr sz="1600"/>
            </a:lvl3pPr>
            <a:lvl4pPr>
              <a:spcAft>
                <a:spcPts val="800"/>
              </a:spcAft>
              <a:defRPr sz="1400"/>
            </a:lvl4pPr>
            <a:lvl5pPr>
              <a:spcAft>
                <a:spcPts val="800"/>
              </a:spcAft>
              <a:defRPr sz="14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8FE848A-1123-37B6-C43C-5DC49EE0A1D8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6412173" y="1825625"/>
            <a:ext cx="4678975" cy="4517302"/>
          </a:xfrm>
        </p:spPr>
        <p:txBody>
          <a:bodyPr>
            <a:normAutofit/>
          </a:bodyPr>
          <a:lstStyle>
            <a:lvl1pPr>
              <a:spcAft>
                <a:spcPts val="800"/>
              </a:spcAft>
              <a:defRPr sz="2000"/>
            </a:lvl1pPr>
            <a:lvl2pPr>
              <a:spcAft>
                <a:spcPts val="800"/>
              </a:spcAft>
              <a:defRPr sz="1800"/>
            </a:lvl2pPr>
            <a:lvl3pPr>
              <a:spcAft>
                <a:spcPts val="800"/>
              </a:spcAft>
              <a:defRPr sz="1600"/>
            </a:lvl3pPr>
            <a:lvl4pPr>
              <a:spcAft>
                <a:spcPts val="800"/>
              </a:spcAft>
              <a:defRPr sz="1400"/>
            </a:lvl4pPr>
            <a:lvl5pPr>
              <a:spcAft>
                <a:spcPts val="800"/>
              </a:spcAft>
              <a:defRPr sz="14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0FB0C591-7E28-3722-4795-07BFB9ED09C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0402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050290D7-ABD3-D880-F002-A497290AC0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3245" y="-3248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918140 w 12192000"/>
              <a:gd name="connsiteY1" fmla="*/ 0 h 6858000"/>
              <a:gd name="connsiteX2" fmla="*/ 918140 w 12192000"/>
              <a:gd name="connsiteY2" fmla="*/ 1010539 h 6858000"/>
              <a:gd name="connsiteX3" fmla="*/ 1195741 w 12192000"/>
              <a:gd name="connsiteY3" fmla="*/ 1288140 h 6858000"/>
              <a:gd name="connsiteX4" fmla="*/ 6043842 w 12192000"/>
              <a:gd name="connsiteY4" fmla="*/ 1288140 h 6858000"/>
              <a:gd name="connsiteX5" fmla="*/ 6321443 w 12192000"/>
              <a:gd name="connsiteY5" fmla="*/ 1010539 h 6858000"/>
              <a:gd name="connsiteX6" fmla="*/ 6321443 w 12192000"/>
              <a:gd name="connsiteY6" fmla="*/ 0 h 6858000"/>
              <a:gd name="connsiteX7" fmla="*/ 12192000 w 12192000"/>
              <a:gd name="connsiteY7" fmla="*/ 0 h 6858000"/>
              <a:gd name="connsiteX8" fmla="*/ 12192000 w 12192000"/>
              <a:gd name="connsiteY8" fmla="*/ 6858000 h 6858000"/>
              <a:gd name="connsiteX9" fmla="*/ 6283982 w 12192000"/>
              <a:gd name="connsiteY9" fmla="*/ 6858000 h 6858000"/>
              <a:gd name="connsiteX10" fmla="*/ 6283982 w 12192000"/>
              <a:gd name="connsiteY10" fmla="*/ 6429590 h 6858000"/>
              <a:gd name="connsiteX11" fmla="*/ 6058926 w 12192000"/>
              <a:gd name="connsiteY11" fmla="*/ 6204534 h 6858000"/>
              <a:gd name="connsiteX12" fmla="*/ 1105735 w 12192000"/>
              <a:gd name="connsiteY12" fmla="*/ 6204534 h 6858000"/>
              <a:gd name="connsiteX13" fmla="*/ 880679 w 12192000"/>
              <a:gd name="connsiteY13" fmla="*/ 6429590 h 6858000"/>
              <a:gd name="connsiteX14" fmla="*/ 880679 w 12192000"/>
              <a:gd name="connsiteY14" fmla="*/ 6858000 h 6858000"/>
              <a:gd name="connsiteX15" fmla="*/ 0 w 12192000"/>
              <a:gd name="connsiteY15" fmla="*/ 6858000 h 6858000"/>
              <a:gd name="connsiteX16" fmla="*/ 0 w 12192000"/>
              <a:gd name="connsiteY16" fmla="*/ 0 h 6858000"/>
              <a:gd name="connsiteX17" fmla="*/ 1138655 w 12192000"/>
              <a:gd name="connsiteY17" fmla="*/ 1746908 h 6858000"/>
              <a:gd name="connsiteX18" fmla="*/ 913599 w 12192000"/>
              <a:gd name="connsiteY18" fmla="*/ 1971964 h 6858000"/>
              <a:gd name="connsiteX19" fmla="*/ 913599 w 12192000"/>
              <a:gd name="connsiteY19" fmla="*/ 5520711 h 6858000"/>
              <a:gd name="connsiteX20" fmla="*/ 1138655 w 12192000"/>
              <a:gd name="connsiteY20" fmla="*/ 5745767 h 6858000"/>
              <a:gd name="connsiteX21" fmla="*/ 6091846 w 12192000"/>
              <a:gd name="connsiteY21" fmla="*/ 5745767 h 6858000"/>
              <a:gd name="connsiteX22" fmla="*/ 6316902 w 12192000"/>
              <a:gd name="connsiteY22" fmla="*/ 5520711 h 6858000"/>
              <a:gd name="connsiteX23" fmla="*/ 6316902 w 12192000"/>
              <a:gd name="connsiteY23" fmla="*/ 1971964 h 6858000"/>
              <a:gd name="connsiteX24" fmla="*/ 6091846 w 12192000"/>
              <a:gd name="connsiteY24" fmla="*/ 1746908 h 6858000"/>
              <a:gd name="connsiteX25" fmla="*/ 1138655 w 12192000"/>
              <a:gd name="connsiteY25" fmla="*/ 174690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918140" y="0"/>
                </a:lnTo>
                <a:lnTo>
                  <a:pt x="918140" y="1010539"/>
                </a:lnTo>
                <a:cubicBezTo>
                  <a:pt x="918140" y="1163854"/>
                  <a:pt x="1042426" y="1288140"/>
                  <a:pt x="1195741" y="1288140"/>
                </a:cubicBezTo>
                <a:lnTo>
                  <a:pt x="6043842" y="1288140"/>
                </a:lnTo>
                <a:cubicBezTo>
                  <a:pt x="6197157" y="1288140"/>
                  <a:pt x="6321443" y="1163854"/>
                  <a:pt x="6321443" y="1010539"/>
                </a:cubicBezTo>
                <a:lnTo>
                  <a:pt x="6321443" y="0"/>
                </a:lnTo>
                <a:lnTo>
                  <a:pt x="12192000" y="0"/>
                </a:lnTo>
                <a:lnTo>
                  <a:pt x="12192000" y="6858000"/>
                </a:lnTo>
                <a:lnTo>
                  <a:pt x="6283982" y="6858000"/>
                </a:lnTo>
                <a:lnTo>
                  <a:pt x="6283982" y="6429590"/>
                </a:lnTo>
                <a:cubicBezTo>
                  <a:pt x="6283982" y="6305295"/>
                  <a:pt x="6183221" y="6204534"/>
                  <a:pt x="6058926" y="6204534"/>
                </a:cubicBezTo>
                <a:lnTo>
                  <a:pt x="1105735" y="6204534"/>
                </a:lnTo>
                <a:cubicBezTo>
                  <a:pt x="981440" y="6204534"/>
                  <a:pt x="880679" y="6305295"/>
                  <a:pt x="880679" y="6429590"/>
                </a:cubicBezTo>
                <a:lnTo>
                  <a:pt x="880679" y="6858000"/>
                </a:lnTo>
                <a:lnTo>
                  <a:pt x="0" y="6858000"/>
                </a:lnTo>
                <a:lnTo>
                  <a:pt x="0" y="0"/>
                </a:lnTo>
                <a:close/>
                <a:moveTo>
                  <a:pt x="1138655" y="1746908"/>
                </a:moveTo>
                <a:cubicBezTo>
                  <a:pt x="1014360" y="1746908"/>
                  <a:pt x="913599" y="1847669"/>
                  <a:pt x="913599" y="1971964"/>
                </a:cubicBezTo>
                <a:lnTo>
                  <a:pt x="913599" y="5520711"/>
                </a:lnTo>
                <a:cubicBezTo>
                  <a:pt x="913599" y="5645006"/>
                  <a:pt x="1014360" y="5745767"/>
                  <a:pt x="1138655" y="5745767"/>
                </a:cubicBezTo>
                <a:lnTo>
                  <a:pt x="6091846" y="5745767"/>
                </a:lnTo>
                <a:cubicBezTo>
                  <a:pt x="6216141" y="5745767"/>
                  <a:pt x="6316902" y="5645006"/>
                  <a:pt x="6316902" y="5520711"/>
                </a:cubicBezTo>
                <a:lnTo>
                  <a:pt x="6316902" y="1971964"/>
                </a:lnTo>
                <a:cubicBezTo>
                  <a:pt x="6316902" y="1847669"/>
                  <a:pt x="6216141" y="1746908"/>
                  <a:pt x="6091846" y="1746908"/>
                </a:cubicBezTo>
                <a:lnTo>
                  <a:pt x="1138655" y="174690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5312039-7E28-974D-ED1C-90F1E53E9C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301493" y="0"/>
            <a:ext cx="109162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4C39822-D546-CAF5-43A0-84756C8C7B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761785" y="0"/>
            <a:ext cx="272051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FAD7832-54F8-F683-7C5A-71ABBBD6D1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1555" y="270595"/>
            <a:ext cx="11571890" cy="63103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020675" y="382344"/>
            <a:ext cx="4377767" cy="2719337"/>
          </a:xfrm>
        </p:spPr>
        <p:txBody>
          <a:bodyPr anchor="b">
            <a:normAutofit/>
          </a:bodyPr>
          <a:lstStyle>
            <a:lvl1pPr algn="l">
              <a:defRPr sz="4400" b="1" spc="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8ABFB379-CB29-0D42-1349-53B7325212E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11745" y="1751759"/>
            <a:ext cx="5394960" cy="3997325"/>
          </a:xfrm>
          <a:prstGeom prst="roundRect">
            <a:avLst>
              <a:gd name="adj" fmla="val 5229"/>
            </a:avLst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 </a:t>
            </a:r>
          </a:p>
        </p:txBody>
      </p:sp>
      <p:sp>
        <p:nvSpPr>
          <p:cNvPr id="43" name="Content Placeholder 42">
            <a:extLst>
              <a:ext uri="{FF2B5EF4-FFF2-40B4-BE49-F238E27FC236}">
                <a16:creationId xmlns:a16="http://schemas.microsoft.com/office/drawing/2014/main" id="{6EE87FA3-5409-C076-826E-A5685EB21E22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7029992" y="3340800"/>
            <a:ext cx="4368450" cy="316633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/>
            </a:lvl1pPr>
            <a:lvl2pPr marL="57150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/>
            </a:lvl2pPr>
            <a:lvl3pPr marL="97155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/>
            </a:lvl3pPr>
            <a:lvl4pPr marL="142875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/>
            </a:lvl4pPr>
            <a:lvl5pPr marL="188595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571076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add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84CE42-5F4D-E722-7ABC-852575A3E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2FCB7E-A25D-2786-57F4-CAC8C0B7E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908020-3841-3809-A971-C013AF1CA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4876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76D726-924C-E5EB-B28C-E3B9B4462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79A287-35CA-B289-525D-D67FB24B3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EB2365-305E-AE99-1CD4-605540C71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833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8">
            <a:extLst>
              <a:ext uri="{FF2B5EF4-FFF2-40B4-BE49-F238E27FC236}">
                <a16:creationId xmlns:a16="http://schemas.microsoft.com/office/drawing/2014/main" id="{F31C49C2-4E92-6564-1A68-190EFACC56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918140 w 12192000"/>
              <a:gd name="connsiteY1" fmla="*/ 0 h 6858000"/>
              <a:gd name="connsiteX2" fmla="*/ 918140 w 12192000"/>
              <a:gd name="connsiteY2" fmla="*/ 1010539 h 6858000"/>
              <a:gd name="connsiteX3" fmla="*/ 1195741 w 12192000"/>
              <a:gd name="connsiteY3" fmla="*/ 1288140 h 6858000"/>
              <a:gd name="connsiteX4" fmla="*/ 6043842 w 12192000"/>
              <a:gd name="connsiteY4" fmla="*/ 1288140 h 6858000"/>
              <a:gd name="connsiteX5" fmla="*/ 6321443 w 12192000"/>
              <a:gd name="connsiteY5" fmla="*/ 1010539 h 6858000"/>
              <a:gd name="connsiteX6" fmla="*/ 6321443 w 12192000"/>
              <a:gd name="connsiteY6" fmla="*/ 0 h 6858000"/>
              <a:gd name="connsiteX7" fmla="*/ 12192000 w 12192000"/>
              <a:gd name="connsiteY7" fmla="*/ 0 h 6858000"/>
              <a:gd name="connsiteX8" fmla="*/ 12192000 w 12192000"/>
              <a:gd name="connsiteY8" fmla="*/ 6858000 h 6858000"/>
              <a:gd name="connsiteX9" fmla="*/ 6283982 w 12192000"/>
              <a:gd name="connsiteY9" fmla="*/ 6858000 h 6858000"/>
              <a:gd name="connsiteX10" fmla="*/ 6283982 w 12192000"/>
              <a:gd name="connsiteY10" fmla="*/ 6429590 h 6858000"/>
              <a:gd name="connsiteX11" fmla="*/ 6058926 w 12192000"/>
              <a:gd name="connsiteY11" fmla="*/ 6204534 h 6858000"/>
              <a:gd name="connsiteX12" fmla="*/ 1105735 w 12192000"/>
              <a:gd name="connsiteY12" fmla="*/ 6204534 h 6858000"/>
              <a:gd name="connsiteX13" fmla="*/ 880679 w 12192000"/>
              <a:gd name="connsiteY13" fmla="*/ 6429590 h 6858000"/>
              <a:gd name="connsiteX14" fmla="*/ 880679 w 12192000"/>
              <a:gd name="connsiteY14" fmla="*/ 6858000 h 6858000"/>
              <a:gd name="connsiteX15" fmla="*/ 0 w 12192000"/>
              <a:gd name="connsiteY15" fmla="*/ 6858000 h 6858000"/>
              <a:gd name="connsiteX16" fmla="*/ 0 w 12192000"/>
              <a:gd name="connsiteY16" fmla="*/ 0 h 6858000"/>
              <a:gd name="connsiteX17" fmla="*/ 1138655 w 12192000"/>
              <a:gd name="connsiteY17" fmla="*/ 1746908 h 6858000"/>
              <a:gd name="connsiteX18" fmla="*/ 913599 w 12192000"/>
              <a:gd name="connsiteY18" fmla="*/ 1971964 h 6858000"/>
              <a:gd name="connsiteX19" fmla="*/ 913599 w 12192000"/>
              <a:gd name="connsiteY19" fmla="*/ 5520711 h 6858000"/>
              <a:gd name="connsiteX20" fmla="*/ 1138655 w 12192000"/>
              <a:gd name="connsiteY20" fmla="*/ 5745767 h 6858000"/>
              <a:gd name="connsiteX21" fmla="*/ 6091846 w 12192000"/>
              <a:gd name="connsiteY21" fmla="*/ 5745767 h 6858000"/>
              <a:gd name="connsiteX22" fmla="*/ 6316902 w 12192000"/>
              <a:gd name="connsiteY22" fmla="*/ 5520711 h 6858000"/>
              <a:gd name="connsiteX23" fmla="*/ 6316902 w 12192000"/>
              <a:gd name="connsiteY23" fmla="*/ 1971964 h 6858000"/>
              <a:gd name="connsiteX24" fmla="*/ 6091846 w 12192000"/>
              <a:gd name="connsiteY24" fmla="*/ 1746908 h 6858000"/>
              <a:gd name="connsiteX25" fmla="*/ 1138655 w 12192000"/>
              <a:gd name="connsiteY25" fmla="*/ 174690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918140" y="0"/>
                </a:lnTo>
                <a:lnTo>
                  <a:pt x="918140" y="1010539"/>
                </a:lnTo>
                <a:cubicBezTo>
                  <a:pt x="918140" y="1163854"/>
                  <a:pt x="1042426" y="1288140"/>
                  <a:pt x="1195741" y="1288140"/>
                </a:cubicBezTo>
                <a:lnTo>
                  <a:pt x="6043842" y="1288140"/>
                </a:lnTo>
                <a:cubicBezTo>
                  <a:pt x="6197157" y="1288140"/>
                  <a:pt x="6321443" y="1163854"/>
                  <a:pt x="6321443" y="1010539"/>
                </a:cubicBezTo>
                <a:lnTo>
                  <a:pt x="6321443" y="0"/>
                </a:lnTo>
                <a:lnTo>
                  <a:pt x="12192000" y="0"/>
                </a:lnTo>
                <a:lnTo>
                  <a:pt x="12192000" y="6858000"/>
                </a:lnTo>
                <a:lnTo>
                  <a:pt x="6283982" y="6858000"/>
                </a:lnTo>
                <a:lnTo>
                  <a:pt x="6283982" y="6429590"/>
                </a:lnTo>
                <a:cubicBezTo>
                  <a:pt x="6283982" y="6305295"/>
                  <a:pt x="6183221" y="6204534"/>
                  <a:pt x="6058926" y="6204534"/>
                </a:cubicBezTo>
                <a:lnTo>
                  <a:pt x="1105735" y="6204534"/>
                </a:lnTo>
                <a:cubicBezTo>
                  <a:pt x="981440" y="6204534"/>
                  <a:pt x="880679" y="6305295"/>
                  <a:pt x="880679" y="6429590"/>
                </a:cubicBezTo>
                <a:lnTo>
                  <a:pt x="880679" y="6858000"/>
                </a:lnTo>
                <a:lnTo>
                  <a:pt x="0" y="6858000"/>
                </a:lnTo>
                <a:lnTo>
                  <a:pt x="0" y="0"/>
                </a:lnTo>
                <a:close/>
                <a:moveTo>
                  <a:pt x="1138655" y="1746908"/>
                </a:moveTo>
                <a:cubicBezTo>
                  <a:pt x="1014360" y="1746908"/>
                  <a:pt x="913599" y="1847669"/>
                  <a:pt x="913599" y="1971964"/>
                </a:cubicBezTo>
                <a:lnTo>
                  <a:pt x="913599" y="5520711"/>
                </a:lnTo>
                <a:cubicBezTo>
                  <a:pt x="913599" y="5645006"/>
                  <a:pt x="1014360" y="5745767"/>
                  <a:pt x="1138655" y="5745767"/>
                </a:cubicBezTo>
                <a:lnTo>
                  <a:pt x="6091846" y="5745767"/>
                </a:lnTo>
                <a:cubicBezTo>
                  <a:pt x="6216141" y="5745767"/>
                  <a:pt x="6316902" y="5645006"/>
                  <a:pt x="6316902" y="5520711"/>
                </a:cubicBezTo>
                <a:lnTo>
                  <a:pt x="6316902" y="1971964"/>
                </a:lnTo>
                <a:cubicBezTo>
                  <a:pt x="6316902" y="1847669"/>
                  <a:pt x="6216141" y="1746908"/>
                  <a:pt x="6091846" y="1746908"/>
                </a:cubicBezTo>
                <a:lnTo>
                  <a:pt x="1138655" y="174690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003C2B3-3873-7FFA-2567-57F2F6ABBF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63334" y="0"/>
            <a:ext cx="300530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3619A50-ADC7-AA30-E96F-D0853D0DD7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265016" y="0"/>
            <a:ext cx="4572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447AC2-F09C-2AC2-0522-F871987D66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4800" y="273843"/>
            <a:ext cx="11571890" cy="63103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7140" y="576470"/>
            <a:ext cx="4831209" cy="2266121"/>
          </a:xfrm>
        </p:spPr>
        <p:txBody>
          <a:bodyPr anchor="ctr">
            <a:normAutofit/>
          </a:bodyPr>
          <a:lstStyle>
            <a:lvl1pPr algn="r">
              <a:defRPr sz="4400" b="0" spc="0" baseline="0"/>
            </a:lvl1pPr>
          </a:lstStyle>
          <a:p>
            <a:endParaRPr lang="en-US" dirty="0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7C3A4AA6-1D0C-DE79-F399-33299CB812C6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67139" y="3031435"/>
            <a:ext cx="4831209" cy="3478944"/>
          </a:xfrm>
        </p:spPr>
        <p:txBody>
          <a:bodyPr>
            <a:normAutofit/>
          </a:bodyPr>
          <a:lstStyle>
            <a:lvl1pPr marL="0" indent="0" algn="r">
              <a:lnSpc>
                <a:spcPct val="100000"/>
              </a:lnSpc>
              <a:spcBef>
                <a:spcPts val="1000"/>
              </a:spcBef>
              <a:buNone/>
              <a:defRPr sz="2400"/>
            </a:lvl1pPr>
            <a:lvl2pPr marL="457200" indent="0" algn="r">
              <a:lnSpc>
                <a:spcPct val="100000"/>
              </a:lnSpc>
              <a:spcBef>
                <a:spcPts val="1000"/>
              </a:spcBef>
              <a:buNone/>
              <a:defRPr sz="2000"/>
            </a:lvl2pPr>
            <a:lvl3pPr marL="914400" indent="0" algn="r">
              <a:lnSpc>
                <a:spcPct val="100000"/>
              </a:lnSpc>
              <a:spcBef>
                <a:spcPts val="1000"/>
              </a:spcBef>
              <a:buNone/>
              <a:defRPr sz="1800"/>
            </a:lvl3pPr>
            <a:lvl4pPr marL="1371600" indent="0" algn="r">
              <a:lnSpc>
                <a:spcPct val="100000"/>
              </a:lnSpc>
              <a:spcBef>
                <a:spcPts val="1000"/>
              </a:spcBef>
              <a:buNone/>
              <a:defRPr sz="1600"/>
            </a:lvl4pPr>
            <a:lvl5pPr marL="1828800" indent="0" algn="r">
              <a:lnSpc>
                <a:spcPct val="100000"/>
              </a:lnSpc>
              <a:spcBef>
                <a:spcPts val="1000"/>
              </a:spcBef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8ABFB379-CB29-0D42-1349-53B7325212E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890039" y="1751216"/>
            <a:ext cx="5394960" cy="3997325"/>
          </a:xfrm>
          <a:prstGeom prst="roundRect">
            <a:avLst>
              <a:gd name="adj" fmla="val 5229"/>
            </a:avLst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 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F1E58A54-F746-59CF-007A-329493EC502C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040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Righ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6A991E4A-E418-E9C0-B35B-0A81DCE3AB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3245" y="-3248"/>
            <a:ext cx="12192000" cy="6858000"/>
          </a:xfrm>
          <a:custGeom>
            <a:avLst/>
            <a:gdLst>
              <a:gd name="connsiteX0" fmla="*/ 1138655 w 12192000"/>
              <a:gd name="connsiteY0" fmla="*/ 1746908 h 6858000"/>
              <a:gd name="connsiteX1" fmla="*/ 913599 w 12192000"/>
              <a:gd name="connsiteY1" fmla="*/ 1971964 h 6858000"/>
              <a:gd name="connsiteX2" fmla="*/ 913599 w 12192000"/>
              <a:gd name="connsiteY2" fmla="*/ 5520711 h 6858000"/>
              <a:gd name="connsiteX3" fmla="*/ 1138655 w 12192000"/>
              <a:gd name="connsiteY3" fmla="*/ 5745767 h 6858000"/>
              <a:gd name="connsiteX4" fmla="*/ 6091846 w 12192000"/>
              <a:gd name="connsiteY4" fmla="*/ 5745767 h 6858000"/>
              <a:gd name="connsiteX5" fmla="*/ 6316902 w 12192000"/>
              <a:gd name="connsiteY5" fmla="*/ 5520711 h 6858000"/>
              <a:gd name="connsiteX6" fmla="*/ 6316902 w 12192000"/>
              <a:gd name="connsiteY6" fmla="*/ 1971964 h 6858000"/>
              <a:gd name="connsiteX7" fmla="*/ 6091846 w 12192000"/>
              <a:gd name="connsiteY7" fmla="*/ 1746908 h 6858000"/>
              <a:gd name="connsiteX8" fmla="*/ 12184610 w 12192000"/>
              <a:gd name="connsiteY8" fmla="*/ 0 h 6858000"/>
              <a:gd name="connsiteX9" fmla="*/ 12192000 w 12192000"/>
              <a:gd name="connsiteY9" fmla="*/ 0 h 6858000"/>
              <a:gd name="connsiteX10" fmla="*/ 12192000 w 12192000"/>
              <a:gd name="connsiteY10" fmla="*/ 6858000 h 6858000"/>
              <a:gd name="connsiteX11" fmla="*/ 12184610 w 12192000"/>
              <a:gd name="connsiteY11" fmla="*/ 6858000 h 6858000"/>
              <a:gd name="connsiteX12" fmla="*/ 0 w 12192000"/>
              <a:gd name="connsiteY12" fmla="*/ 0 h 6858000"/>
              <a:gd name="connsiteX13" fmla="*/ 918140 w 12192000"/>
              <a:gd name="connsiteY13" fmla="*/ 0 h 6858000"/>
              <a:gd name="connsiteX14" fmla="*/ 918140 w 12192000"/>
              <a:gd name="connsiteY14" fmla="*/ 1010539 h 6858000"/>
              <a:gd name="connsiteX15" fmla="*/ 1195741 w 12192000"/>
              <a:gd name="connsiteY15" fmla="*/ 1288140 h 6858000"/>
              <a:gd name="connsiteX16" fmla="*/ 6043842 w 12192000"/>
              <a:gd name="connsiteY16" fmla="*/ 1288140 h 6858000"/>
              <a:gd name="connsiteX17" fmla="*/ 6321443 w 12192000"/>
              <a:gd name="connsiteY17" fmla="*/ 1010539 h 6858000"/>
              <a:gd name="connsiteX18" fmla="*/ 6321443 w 12192000"/>
              <a:gd name="connsiteY18" fmla="*/ 0 h 6858000"/>
              <a:gd name="connsiteX19" fmla="*/ 11019692 w 12192000"/>
              <a:gd name="connsiteY19" fmla="*/ 0 h 6858000"/>
              <a:gd name="connsiteX20" fmla="*/ 11019692 w 12192000"/>
              <a:gd name="connsiteY20" fmla="*/ 6858000 h 6858000"/>
              <a:gd name="connsiteX21" fmla="*/ 6283982 w 12192000"/>
              <a:gd name="connsiteY21" fmla="*/ 6858000 h 6858000"/>
              <a:gd name="connsiteX22" fmla="*/ 6283982 w 12192000"/>
              <a:gd name="connsiteY22" fmla="*/ 6429590 h 6858000"/>
              <a:gd name="connsiteX23" fmla="*/ 6058926 w 12192000"/>
              <a:gd name="connsiteY23" fmla="*/ 6204534 h 6858000"/>
              <a:gd name="connsiteX24" fmla="*/ 1105735 w 12192000"/>
              <a:gd name="connsiteY24" fmla="*/ 6204534 h 6858000"/>
              <a:gd name="connsiteX25" fmla="*/ 880679 w 12192000"/>
              <a:gd name="connsiteY25" fmla="*/ 6429590 h 6858000"/>
              <a:gd name="connsiteX26" fmla="*/ 880679 w 12192000"/>
              <a:gd name="connsiteY26" fmla="*/ 6858000 h 6858000"/>
              <a:gd name="connsiteX27" fmla="*/ 0 w 12192000"/>
              <a:gd name="connsiteY2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2192000" h="6858000">
                <a:moveTo>
                  <a:pt x="1138655" y="1746908"/>
                </a:moveTo>
                <a:cubicBezTo>
                  <a:pt x="1014360" y="1746908"/>
                  <a:pt x="913599" y="1847669"/>
                  <a:pt x="913599" y="1971964"/>
                </a:cubicBezTo>
                <a:lnTo>
                  <a:pt x="913599" y="5520711"/>
                </a:lnTo>
                <a:cubicBezTo>
                  <a:pt x="913599" y="5645006"/>
                  <a:pt x="1014360" y="5745767"/>
                  <a:pt x="1138655" y="5745767"/>
                </a:cubicBezTo>
                <a:lnTo>
                  <a:pt x="6091846" y="5745767"/>
                </a:lnTo>
                <a:cubicBezTo>
                  <a:pt x="6216141" y="5745767"/>
                  <a:pt x="6316902" y="5645006"/>
                  <a:pt x="6316902" y="5520711"/>
                </a:cubicBezTo>
                <a:lnTo>
                  <a:pt x="6316902" y="1971964"/>
                </a:lnTo>
                <a:cubicBezTo>
                  <a:pt x="6316902" y="1847669"/>
                  <a:pt x="6216141" y="1746908"/>
                  <a:pt x="6091846" y="1746908"/>
                </a:cubicBezTo>
                <a:close/>
                <a:moveTo>
                  <a:pt x="1218461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2184610" y="6858000"/>
                </a:lnTo>
                <a:close/>
                <a:moveTo>
                  <a:pt x="0" y="0"/>
                </a:moveTo>
                <a:lnTo>
                  <a:pt x="918140" y="0"/>
                </a:lnTo>
                <a:lnTo>
                  <a:pt x="918140" y="1010539"/>
                </a:lnTo>
                <a:cubicBezTo>
                  <a:pt x="918140" y="1163854"/>
                  <a:pt x="1042426" y="1288140"/>
                  <a:pt x="1195741" y="1288140"/>
                </a:cubicBezTo>
                <a:lnTo>
                  <a:pt x="6043842" y="1288140"/>
                </a:lnTo>
                <a:cubicBezTo>
                  <a:pt x="6197157" y="1288140"/>
                  <a:pt x="6321443" y="1163854"/>
                  <a:pt x="6321443" y="1010539"/>
                </a:cubicBezTo>
                <a:lnTo>
                  <a:pt x="6321443" y="0"/>
                </a:lnTo>
                <a:lnTo>
                  <a:pt x="11019692" y="0"/>
                </a:lnTo>
                <a:lnTo>
                  <a:pt x="11019692" y="6858000"/>
                </a:lnTo>
                <a:lnTo>
                  <a:pt x="6283982" y="6858000"/>
                </a:lnTo>
                <a:lnTo>
                  <a:pt x="6283982" y="6429590"/>
                </a:lnTo>
                <a:cubicBezTo>
                  <a:pt x="6283982" y="6305295"/>
                  <a:pt x="6183221" y="6204534"/>
                  <a:pt x="6058926" y="6204534"/>
                </a:cubicBezTo>
                <a:lnTo>
                  <a:pt x="1105735" y="6204534"/>
                </a:lnTo>
                <a:cubicBezTo>
                  <a:pt x="981440" y="6204534"/>
                  <a:pt x="880679" y="6305295"/>
                  <a:pt x="880679" y="6429590"/>
                </a:cubicBezTo>
                <a:lnTo>
                  <a:pt x="88067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3315A23-2C00-4A7E-B9E9-65CF734EE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068700" y="1116391"/>
            <a:ext cx="4120055" cy="4308449"/>
            <a:chOff x="5656746" y="820557"/>
            <a:chExt cx="4120055" cy="4308449"/>
          </a:xfrm>
        </p:grpSpPr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CFF8075D-03CC-DDD4-332C-F26F61AF7F9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753287" y="820557"/>
              <a:ext cx="3926972" cy="4308449"/>
            </a:xfrm>
            <a:prstGeom prst="rect">
              <a:avLst/>
            </a:prstGeom>
          </p:spPr>
        </p:pic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DE03B7A5-6E3E-5DC1-6705-A3B82F408CD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656746" y="914755"/>
              <a:ext cx="4120055" cy="4120055"/>
            </a:xfrm>
            <a:prstGeom prst="rect">
              <a:avLst/>
            </a:prstGeom>
          </p:spPr>
        </p:pic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BFAD7832-54F8-F683-7C5A-71ABBBD6D1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1555" y="270595"/>
            <a:ext cx="11571890" cy="63103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020675" y="480627"/>
            <a:ext cx="4505155" cy="2894495"/>
          </a:xfrm>
        </p:spPr>
        <p:txBody>
          <a:bodyPr anchor="b">
            <a:normAutofit/>
          </a:bodyPr>
          <a:lstStyle>
            <a:lvl1pPr algn="l">
              <a:defRPr sz="4400" b="0" spc="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8ABFB379-CB29-0D42-1349-53B7325212E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15410" y="1751759"/>
            <a:ext cx="5394960" cy="3997325"/>
          </a:xfrm>
          <a:prstGeom prst="roundRect">
            <a:avLst>
              <a:gd name="adj" fmla="val 5229"/>
            </a:avLst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add picture </a:t>
            </a:r>
          </a:p>
          <a:p>
            <a:endParaRPr lang="en-US" dirty="0"/>
          </a:p>
        </p:txBody>
      </p:sp>
      <p:sp>
        <p:nvSpPr>
          <p:cNvPr id="43" name="Content Placeholder 42">
            <a:extLst>
              <a:ext uri="{FF2B5EF4-FFF2-40B4-BE49-F238E27FC236}">
                <a16:creationId xmlns:a16="http://schemas.microsoft.com/office/drawing/2014/main" id="{6EE87FA3-5409-C076-826E-A5685EB21E22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7021313" y="3505200"/>
            <a:ext cx="4029859" cy="30019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2400"/>
            </a:lvl1pPr>
            <a:lvl2pPr marL="457200" indent="0">
              <a:lnSpc>
                <a:spcPct val="100000"/>
              </a:lnSpc>
              <a:spcBef>
                <a:spcPts val="1000"/>
              </a:spcBef>
              <a:buNone/>
              <a:defRPr sz="2000"/>
            </a:lvl2pPr>
            <a:lvl3pPr marL="914400" indent="0">
              <a:lnSpc>
                <a:spcPct val="100000"/>
              </a:lnSpc>
              <a:spcBef>
                <a:spcPts val="1000"/>
              </a:spcBef>
              <a:buNone/>
              <a:defRPr sz="1800"/>
            </a:lvl3pPr>
            <a:lvl4pPr marL="1371600" indent="0">
              <a:lnSpc>
                <a:spcPct val="100000"/>
              </a:lnSpc>
              <a:spcBef>
                <a:spcPts val="1000"/>
              </a:spcBef>
              <a:buNone/>
              <a:defRPr sz="1600"/>
            </a:lvl4pPr>
            <a:lvl5pPr marL="1828800" indent="0">
              <a:lnSpc>
                <a:spcPct val="100000"/>
              </a:lnSpc>
              <a:spcBef>
                <a:spcPts val="1000"/>
              </a:spcBef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52A9BE-2A46-4899-C38E-B513CC1AF11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074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A9EF1CCA-35D0-41F4-BC3D-AA1679C3E6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276514" y="397442"/>
            <a:ext cx="9619886" cy="6623279"/>
            <a:chOff x="1276514" y="397442"/>
            <a:chExt cx="9619886" cy="6623279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39112C6-05E1-7A58-F9B3-4ED607F0FEB5}"/>
                </a:ext>
              </a:extLst>
            </p:cNvPr>
            <p:cNvGrpSpPr/>
            <p:nvPr userDrawn="1"/>
          </p:nvGrpSpPr>
          <p:grpSpPr>
            <a:xfrm>
              <a:off x="1276514" y="397442"/>
              <a:ext cx="3028206" cy="3166674"/>
              <a:chOff x="5656746" y="820557"/>
              <a:chExt cx="4120055" cy="4308449"/>
            </a:xfrm>
          </p:grpSpPr>
          <p:pic>
            <p:nvPicPr>
              <p:cNvPr id="9" name="Graphic 8">
                <a:extLst>
                  <a:ext uri="{FF2B5EF4-FFF2-40B4-BE49-F238E27FC236}">
                    <a16:creationId xmlns:a16="http://schemas.microsoft.com/office/drawing/2014/main" id="{580B3039-6990-1E35-87E4-6C581CF7BA6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753287" y="820557"/>
                <a:ext cx="3926972" cy="4308449"/>
              </a:xfrm>
              <a:prstGeom prst="rect">
                <a:avLst/>
              </a:prstGeom>
            </p:spPr>
          </p:pic>
          <p:pic>
            <p:nvPicPr>
              <p:cNvPr id="10" name="Graphic 9">
                <a:extLst>
                  <a:ext uri="{FF2B5EF4-FFF2-40B4-BE49-F238E27FC236}">
                    <a16:creationId xmlns:a16="http://schemas.microsoft.com/office/drawing/2014/main" id="{37F0331D-9A8D-485F-9469-6B31E3D61C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656746" y="914755"/>
                <a:ext cx="4120055" cy="4120055"/>
              </a:xfrm>
              <a:prstGeom prst="rect">
                <a:avLst/>
              </a:prstGeom>
            </p:spPr>
          </p:pic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D1BCBEDD-D6D8-B22D-46D2-C061FBDFE326}"/>
                </a:ext>
              </a:extLst>
            </p:cNvPr>
            <p:cNvGrpSpPr/>
            <p:nvPr userDrawn="1"/>
          </p:nvGrpSpPr>
          <p:grpSpPr>
            <a:xfrm>
              <a:off x="6776345" y="2712272"/>
              <a:ext cx="4120055" cy="4308449"/>
              <a:chOff x="5656746" y="820557"/>
              <a:chExt cx="4120055" cy="4308449"/>
            </a:xfrm>
          </p:grpSpPr>
          <p:pic>
            <p:nvPicPr>
              <p:cNvPr id="13" name="Graphic 12">
                <a:extLst>
                  <a:ext uri="{FF2B5EF4-FFF2-40B4-BE49-F238E27FC236}">
                    <a16:creationId xmlns:a16="http://schemas.microsoft.com/office/drawing/2014/main" id="{43D2104B-238A-6958-53E9-4C3CFC4C997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753287" y="820557"/>
                <a:ext cx="3926972" cy="4308449"/>
              </a:xfrm>
              <a:prstGeom prst="rect">
                <a:avLst/>
              </a:prstGeom>
            </p:spPr>
          </p:pic>
          <p:pic>
            <p:nvPicPr>
              <p:cNvPr id="14" name="Graphic 13">
                <a:extLst>
                  <a:ext uri="{FF2B5EF4-FFF2-40B4-BE49-F238E27FC236}">
                    <a16:creationId xmlns:a16="http://schemas.microsoft.com/office/drawing/2014/main" id="{FE1FCD13-2E12-4019-9FCB-3A53D173219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656746" y="914755"/>
                <a:ext cx="4120055" cy="4120055"/>
              </a:xfrm>
              <a:prstGeom prst="rect">
                <a:avLst/>
              </a:prstGeom>
            </p:spPr>
          </p:pic>
        </p:grp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CEA9FD7-5B24-27A7-2BB5-A937B6A4DA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389386" y="0"/>
            <a:ext cx="4572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C3731B0-8EE6-11A7-D5EB-431792C48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2568" y="0"/>
            <a:ext cx="2108126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6EEE179-0672-B497-0D0F-DF7C0E09DF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4800" y="273843"/>
            <a:ext cx="11571890" cy="63103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18745" y="507244"/>
            <a:ext cx="9143999" cy="2162065"/>
          </a:xfrm>
        </p:spPr>
        <p:txBody>
          <a:bodyPr anchor="b">
            <a:normAutofit/>
          </a:bodyPr>
          <a:lstStyle>
            <a:lvl1pPr algn="l">
              <a:defRPr sz="48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552700" y="3586281"/>
            <a:ext cx="7086600" cy="2286000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8AEB78-507E-76A4-533C-B685FBB93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199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Right 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008A07D-9CD9-61E7-5307-509E256E32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68196" y="0"/>
            <a:ext cx="2497096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6D3D556-F10A-EC7C-0757-E00C6BD115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755612" y="0"/>
            <a:ext cx="396990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F434F37-A346-4DC3-ACA1-FE0B5DD0A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405264" y="1517829"/>
            <a:ext cx="4120055" cy="4308449"/>
            <a:chOff x="5656746" y="820557"/>
            <a:chExt cx="4120055" cy="4308449"/>
          </a:xfrm>
        </p:grpSpPr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1CD6BFE6-65DF-2EFD-2AB8-EF54AE6EDEE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753287" y="820557"/>
              <a:ext cx="3926972" cy="4308449"/>
            </a:xfrm>
            <a:prstGeom prst="rect">
              <a:avLst/>
            </a:prstGeom>
          </p:spPr>
        </p:pic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772A018D-5452-637A-6EFC-8A1C55CE031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656746" y="914755"/>
              <a:ext cx="4120055" cy="4120055"/>
            </a:xfrm>
            <a:prstGeom prst="rect">
              <a:avLst/>
            </a:prstGeom>
          </p:spPr>
        </p:pic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43AED969-CB3F-45E5-4B56-8D4841A04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53444" y="0"/>
            <a:ext cx="4572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6EEE179-0672-B497-0D0F-DF7C0E09DF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4800" y="273843"/>
            <a:ext cx="11571890" cy="63103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97523" y="750316"/>
            <a:ext cx="5469591" cy="2066052"/>
          </a:xfrm>
        </p:spPr>
        <p:txBody>
          <a:bodyPr anchor="ctr">
            <a:normAutofit/>
          </a:bodyPr>
          <a:lstStyle>
            <a:lvl1pPr algn="l">
              <a:defRPr sz="4400" b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5F3BAA8E-44E6-12B3-F690-09AB8C245E99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297703" y="2884989"/>
            <a:ext cx="4768850" cy="362539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2400"/>
            </a:lvl1pPr>
            <a:lvl2pPr marL="457200" indent="0">
              <a:lnSpc>
                <a:spcPct val="100000"/>
              </a:lnSpc>
              <a:spcBef>
                <a:spcPts val="1000"/>
              </a:spcBef>
              <a:buNone/>
              <a:defRPr sz="2000"/>
            </a:lvl2pPr>
            <a:lvl3pPr marL="914400" indent="0">
              <a:lnSpc>
                <a:spcPct val="100000"/>
              </a:lnSpc>
              <a:spcBef>
                <a:spcPts val="1000"/>
              </a:spcBef>
              <a:buNone/>
              <a:defRPr sz="1800"/>
            </a:lvl3pPr>
            <a:lvl4pPr marL="1371600" indent="0">
              <a:lnSpc>
                <a:spcPct val="100000"/>
              </a:lnSpc>
              <a:spcBef>
                <a:spcPts val="1000"/>
              </a:spcBef>
              <a:buNone/>
              <a:defRPr sz="1600"/>
            </a:lvl4pPr>
            <a:lvl5pPr marL="1828800" indent="0">
              <a:lnSpc>
                <a:spcPct val="100000"/>
              </a:lnSpc>
              <a:spcBef>
                <a:spcPts val="1000"/>
              </a:spcBef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4A042FB-AE91-12A6-1B9A-55AE16FB534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892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">
            <a:extLst>
              <a:ext uri="{FF2B5EF4-FFF2-40B4-BE49-F238E27FC236}">
                <a16:creationId xmlns:a16="http://schemas.microsoft.com/office/drawing/2014/main" id="{FA63973E-7BCA-0A84-9988-670F7B314B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928" y="1925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918140 w 12192000"/>
              <a:gd name="connsiteY1" fmla="*/ 0 h 6858000"/>
              <a:gd name="connsiteX2" fmla="*/ 918140 w 12192000"/>
              <a:gd name="connsiteY2" fmla="*/ 1010539 h 6858000"/>
              <a:gd name="connsiteX3" fmla="*/ 1195741 w 12192000"/>
              <a:gd name="connsiteY3" fmla="*/ 1288140 h 6858000"/>
              <a:gd name="connsiteX4" fmla="*/ 6043842 w 12192000"/>
              <a:gd name="connsiteY4" fmla="*/ 1288140 h 6858000"/>
              <a:gd name="connsiteX5" fmla="*/ 6321443 w 12192000"/>
              <a:gd name="connsiteY5" fmla="*/ 1010539 h 6858000"/>
              <a:gd name="connsiteX6" fmla="*/ 6321443 w 12192000"/>
              <a:gd name="connsiteY6" fmla="*/ 0 h 6858000"/>
              <a:gd name="connsiteX7" fmla="*/ 12192000 w 12192000"/>
              <a:gd name="connsiteY7" fmla="*/ 0 h 6858000"/>
              <a:gd name="connsiteX8" fmla="*/ 12192000 w 12192000"/>
              <a:gd name="connsiteY8" fmla="*/ 6858000 h 6858000"/>
              <a:gd name="connsiteX9" fmla="*/ 6283982 w 12192000"/>
              <a:gd name="connsiteY9" fmla="*/ 6858000 h 6858000"/>
              <a:gd name="connsiteX10" fmla="*/ 6283982 w 12192000"/>
              <a:gd name="connsiteY10" fmla="*/ 6429590 h 6858000"/>
              <a:gd name="connsiteX11" fmla="*/ 6058926 w 12192000"/>
              <a:gd name="connsiteY11" fmla="*/ 6204534 h 6858000"/>
              <a:gd name="connsiteX12" fmla="*/ 1105735 w 12192000"/>
              <a:gd name="connsiteY12" fmla="*/ 6204534 h 6858000"/>
              <a:gd name="connsiteX13" fmla="*/ 880679 w 12192000"/>
              <a:gd name="connsiteY13" fmla="*/ 6429590 h 6858000"/>
              <a:gd name="connsiteX14" fmla="*/ 880679 w 12192000"/>
              <a:gd name="connsiteY14" fmla="*/ 6858000 h 6858000"/>
              <a:gd name="connsiteX15" fmla="*/ 0 w 12192000"/>
              <a:gd name="connsiteY15" fmla="*/ 6858000 h 6858000"/>
              <a:gd name="connsiteX16" fmla="*/ 0 w 12192000"/>
              <a:gd name="connsiteY16" fmla="*/ 0 h 6858000"/>
              <a:gd name="connsiteX17" fmla="*/ 1138655 w 12192000"/>
              <a:gd name="connsiteY17" fmla="*/ 1746908 h 6858000"/>
              <a:gd name="connsiteX18" fmla="*/ 913599 w 12192000"/>
              <a:gd name="connsiteY18" fmla="*/ 1971964 h 6858000"/>
              <a:gd name="connsiteX19" fmla="*/ 913599 w 12192000"/>
              <a:gd name="connsiteY19" fmla="*/ 5520711 h 6858000"/>
              <a:gd name="connsiteX20" fmla="*/ 1138655 w 12192000"/>
              <a:gd name="connsiteY20" fmla="*/ 5745767 h 6858000"/>
              <a:gd name="connsiteX21" fmla="*/ 6091846 w 12192000"/>
              <a:gd name="connsiteY21" fmla="*/ 5745767 h 6858000"/>
              <a:gd name="connsiteX22" fmla="*/ 6316902 w 12192000"/>
              <a:gd name="connsiteY22" fmla="*/ 5520711 h 6858000"/>
              <a:gd name="connsiteX23" fmla="*/ 6316902 w 12192000"/>
              <a:gd name="connsiteY23" fmla="*/ 1971964 h 6858000"/>
              <a:gd name="connsiteX24" fmla="*/ 6091846 w 12192000"/>
              <a:gd name="connsiteY24" fmla="*/ 1746908 h 6858000"/>
              <a:gd name="connsiteX25" fmla="*/ 1138655 w 12192000"/>
              <a:gd name="connsiteY25" fmla="*/ 174690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918140" y="0"/>
                </a:lnTo>
                <a:lnTo>
                  <a:pt x="918140" y="1010539"/>
                </a:lnTo>
                <a:cubicBezTo>
                  <a:pt x="918140" y="1163854"/>
                  <a:pt x="1042426" y="1288140"/>
                  <a:pt x="1195741" y="1288140"/>
                </a:cubicBezTo>
                <a:lnTo>
                  <a:pt x="6043842" y="1288140"/>
                </a:lnTo>
                <a:cubicBezTo>
                  <a:pt x="6197157" y="1288140"/>
                  <a:pt x="6321443" y="1163854"/>
                  <a:pt x="6321443" y="1010539"/>
                </a:cubicBezTo>
                <a:lnTo>
                  <a:pt x="6321443" y="0"/>
                </a:lnTo>
                <a:lnTo>
                  <a:pt x="12192000" y="0"/>
                </a:lnTo>
                <a:lnTo>
                  <a:pt x="12192000" y="6858000"/>
                </a:lnTo>
                <a:lnTo>
                  <a:pt x="6283982" y="6858000"/>
                </a:lnTo>
                <a:lnTo>
                  <a:pt x="6283982" y="6429590"/>
                </a:lnTo>
                <a:cubicBezTo>
                  <a:pt x="6283982" y="6305295"/>
                  <a:pt x="6183221" y="6204534"/>
                  <a:pt x="6058926" y="6204534"/>
                </a:cubicBezTo>
                <a:lnTo>
                  <a:pt x="1105735" y="6204534"/>
                </a:lnTo>
                <a:cubicBezTo>
                  <a:pt x="981440" y="6204534"/>
                  <a:pt x="880679" y="6305295"/>
                  <a:pt x="880679" y="6429590"/>
                </a:cubicBezTo>
                <a:lnTo>
                  <a:pt x="880679" y="6858000"/>
                </a:lnTo>
                <a:lnTo>
                  <a:pt x="0" y="6858000"/>
                </a:lnTo>
                <a:lnTo>
                  <a:pt x="0" y="0"/>
                </a:lnTo>
                <a:close/>
                <a:moveTo>
                  <a:pt x="1138655" y="1746908"/>
                </a:moveTo>
                <a:cubicBezTo>
                  <a:pt x="1014360" y="1746908"/>
                  <a:pt x="913599" y="1847669"/>
                  <a:pt x="913599" y="1971964"/>
                </a:cubicBezTo>
                <a:lnTo>
                  <a:pt x="913599" y="5520711"/>
                </a:lnTo>
                <a:cubicBezTo>
                  <a:pt x="913599" y="5645006"/>
                  <a:pt x="1014360" y="5745767"/>
                  <a:pt x="1138655" y="5745767"/>
                </a:cubicBezTo>
                <a:lnTo>
                  <a:pt x="6091846" y="5745767"/>
                </a:lnTo>
                <a:cubicBezTo>
                  <a:pt x="6216141" y="5745767"/>
                  <a:pt x="6316902" y="5645006"/>
                  <a:pt x="6316902" y="5520711"/>
                </a:cubicBezTo>
                <a:lnTo>
                  <a:pt x="6316902" y="1971964"/>
                </a:lnTo>
                <a:cubicBezTo>
                  <a:pt x="6316902" y="1847669"/>
                  <a:pt x="6216141" y="1746908"/>
                  <a:pt x="6091846" y="1746908"/>
                </a:cubicBezTo>
                <a:lnTo>
                  <a:pt x="1138655" y="174690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F9F5EDC-2D5E-96A7-AAB9-D60B6E1AFB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6699" y="3527"/>
            <a:ext cx="300530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8424DE0-155D-2A3C-788A-5A0C0D9CDA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6728" y="275768"/>
            <a:ext cx="11571890" cy="63103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B87C557-55D3-F920-773C-DDD1348C42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2673" y="2714197"/>
            <a:ext cx="4120055" cy="4308449"/>
            <a:chOff x="5656746" y="820557"/>
            <a:chExt cx="4120055" cy="4308449"/>
          </a:xfrm>
        </p:grpSpPr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1BC0724F-AE42-0E0F-E392-0C3EBB9DD8B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753287" y="820557"/>
              <a:ext cx="3926972" cy="4308449"/>
            </a:xfrm>
            <a:prstGeom prst="rect">
              <a:avLst/>
            </a:prstGeom>
          </p:spPr>
        </p:pic>
        <p:pic>
          <p:nvPicPr>
            <p:cNvPr id="16" name="Graphic 15">
              <a:extLst>
                <a:ext uri="{FF2B5EF4-FFF2-40B4-BE49-F238E27FC236}">
                  <a16:creationId xmlns:a16="http://schemas.microsoft.com/office/drawing/2014/main" id="{1B6F6A44-F108-5B62-1638-5680B0204E9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656746" y="914755"/>
              <a:ext cx="4120055" cy="412005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00667" y="405113"/>
            <a:ext cx="4505155" cy="6007261"/>
          </a:xfrm>
        </p:spPr>
        <p:txBody>
          <a:bodyPr anchor="ctr">
            <a:normAutofit/>
          </a:bodyPr>
          <a:lstStyle>
            <a:lvl1pPr algn="r">
              <a:defRPr sz="4800" b="1" spc="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1" name="Picture Placeholder 10">
            <a:extLst>
              <a:ext uri="{FF2B5EF4-FFF2-40B4-BE49-F238E27FC236}">
                <a16:creationId xmlns:a16="http://schemas.microsoft.com/office/drawing/2014/main" id="{83A8F0F5-EBCC-860A-B0EE-A7F56BA39A4E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5876079" y="1748992"/>
            <a:ext cx="5394960" cy="3997325"/>
          </a:xfrm>
          <a:prstGeom prst="roundRect">
            <a:avLst>
              <a:gd name="adj" fmla="val 5229"/>
            </a:avLst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add picture </a:t>
            </a: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60224B-09BE-F95F-F2DE-0EA9731AEB8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389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Righ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050290D7-ABD3-D880-F002-A497290AC0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3245" y="-3248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918140 w 12192000"/>
              <a:gd name="connsiteY1" fmla="*/ 0 h 6858000"/>
              <a:gd name="connsiteX2" fmla="*/ 918140 w 12192000"/>
              <a:gd name="connsiteY2" fmla="*/ 1010539 h 6858000"/>
              <a:gd name="connsiteX3" fmla="*/ 1195741 w 12192000"/>
              <a:gd name="connsiteY3" fmla="*/ 1288140 h 6858000"/>
              <a:gd name="connsiteX4" fmla="*/ 6043842 w 12192000"/>
              <a:gd name="connsiteY4" fmla="*/ 1288140 h 6858000"/>
              <a:gd name="connsiteX5" fmla="*/ 6321443 w 12192000"/>
              <a:gd name="connsiteY5" fmla="*/ 1010539 h 6858000"/>
              <a:gd name="connsiteX6" fmla="*/ 6321443 w 12192000"/>
              <a:gd name="connsiteY6" fmla="*/ 0 h 6858000"/>
              <a:gd name="connsiteX7" fmla="*/ 12192000 w 12192000"/>
              <a:gd name="connsiteY7" fmla="*/ 0 h 6858000"/>
              <a:gd name="connsiteX8" fmla="*/ 12192000 w 12192000"/>
              <a:gd name="connsiteY8" fmla="*/ 6858000 h 6858000"/>
              <a:gd name="connsiteX9" fmla="*/ 6283982 w 12192000"/>
              <a:gd name="connsiteY9" fmla="*/ 6858000 h 6858000"/>
              <a:gd name="connsiteX10" fmla="*/ 6283982 w 12192000"/>
              <a:gd name="connsiteY10" fmla="*/ 6429590 h 6858000"/>
              <a:gd name="connsiteX11" fmla="*/ 6058926 w 12192000"/>
              <a:gd name="connsiteY11" fmla="*/ 6204534 h 6858000"/>
              <a:gd name="connsiteX12" fmla="*/ 1105735 w 12192000"/>
              <a:gd name="connsiteY12" fmla="*/ 6204534 h 6858000"/>
              <a:gd name="connsiteX13" fmla="*/ 880679 w 12192000"/>
              <a:gd name="connsiteY13" fmla="*/ 6429590 h 6858000"/>
              <a:gd name="connsiteX14" fmla="*/ 880679 w 12192000"/>
              <a:gd name="connsiteY14" fmla="*/ 6858000 h 6858000"/>
              <a:gd name="connsiteX15" fmla="*/ 0 w 12192000"/>
              <a:gd name="connsiteY15" fmla="*/ 6858000 h 6858000"/>
              <a:gd name="connsiteX16" fmla="*/ 0 w 12192000"/>
              <a:gd name="connsiteY16" fmla="*/ 0 h 6858000"/>
              <a:gd name="connsiteX17" fmla="*/ 1138655 w 12192000"/>
              <a:gd name="connsiteY17" fmla="*/ 1746908 h 6858000"/>
              <a:gd name="connsiteX18" fmla="*/ 913599 w 12192000"/>
              <a:gd name="connsiteY18" fmla="*/ 1971964 h 6858000"/>
              <a:gd name="connsiteX19" fmla="*/ 913599 w 12192000"/>
              <a:gd name="connsiteY19" fmla="*/ 5520711 h 6858000"/>
              <a:gd name="connsiteX20" fmla="*/ 1138655 w 12192000"/>
              <a:gd name="connsiteY20" fmla="*/ 5745767 h 6858000"/>
              <a:gd name="connsiteX21" fmla="*/ 6091846 w 12192000"/>
              <a:gd name="connsiteY21" fmla="*/ 5745767 h 6858000"/>
              <a:gd name="connsiteX22" fmla="*/ 6316902 w 12192000"/>
              <a:gd name="connsiteY22" fmla="*/ 5520711 h 6858000"/>
              <a:gd name="connsiteX23" fmla="*/ 6316902 w 12192000"/>
              <a:gd name="connsiteY23" fmla="*/ 1971964 h 6858000"/>
              <a:gd name="connsiteX24" fmla="*/ 6091846 w 12192000"/>
              <a:gd name="connsiteY24" fmla="*/ 1746908 h 6858000"/>
              <a:gd name="connsiteX25" fmla="*/ 1138655 w 12192000"/>
              <a:gd name="connsiteY25" fmla="*/ 174690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918140" y="0"/>
                </a:lnTo>
                <a:lnTo>
                  <a:pt x="918140" y="1010539"/>
                </a:lnTo>
                <a:cubicBezTo>
                  <a:pt x="918140" y="1163854"/>
                  <a:pt x="1042426" y="1288140"/>
                  <a:pt x="1195741" y="1288140"/>
                </a:cubicBezTo>
                <a:lnTo>
                  <a:pt x="6043842" y="1288140"/>
                </a:lnTo>
                <a:cubicBezTo>
                  <a:pt x="6197157" y="1288140"/>
                  <a:pt x="6321443" y="1163854"/>
                  <a:pt x="6321443" y="1010539"/>
                </a:cubicBezTo>
                <a:lnTo>
                  <a:pt x="6321443" y="0"/>
                </a:lnTo>
                <a:lnTo>
                  <a:pt x="12192000" y="0"/>
                </a:lnTo>
                <a:lnTo>
                  <a:pt x="12192000" y="6858000"/>
                </a:lnTo>
                <a:lnTo>
                  <a:pt x="6283982" y="6858000"/>
                </a:lnTo>
                <a:lnTo>
                  <a:pt x="6283982" y="6429590"/>
                </a:lnTo>
                <a:cubicBezTo>
                  <a:pt x="6283982" y="6305295"/>
                  <a:pt x="6183221" y="6204534"/>
                  <a:pt x="6058926" y="6204534"/>
                </a:cubicBezTo>
                <a:lnTo>
                  <a:pt x="1105735" y="6204534"/>
                </a:lnTo>
                <a:cubicBezTo>
                  <a:pt x="981440" y="6204534"/>
                  <a:pt x="880679" y="6305295"/>
                  <a:pt x="880679" y="6429590"/>
                </a:cubicBezTo>
                <a:lnTo>
                  <a:pt x="880679" y="6858000"/>
                </a:lnTo>
                <a:lnTo>
                  <a:pt x="0" y="6858000"/>
                </a:lnTo>
                <a:lnTo>
                  <a:pt x="0" y="0"/>
                </a:lnTo>
                <a:close/>
                <a:moveTo>
                  <a:pt x="1138655" y="1746908"/>
                </a:moveTo>
                <a:cubicBezTo>
                  <a:pt x="1014360" y="1746908"/>
                  <a:pt x="913599" y="1847669"/>
                  <a:pt x="913599" y="1971964"/>
                </a:cubicBezTo>
                <a:lnTo>
                  <a:pt x="913599" y="5520711"/>
                </a:lnTo>
                <a:cubicBezTo>
                  <a:pt x="913599" y="5645006"/>
                  <a:pt x="1014360" y="5745767"/>
                  <a:pt x="1138655" y="5745767"/>
                </a:cubicBezTo>
                <a:lnTo>
                  <a:pt x="6091846" y="5745767"/>
                </a:lnTo>
                <a:cubicBezTo>
                  <a:pt x="6216141" y="5745767"/>
                  <a:pt x="6316902" y="5645006"/>
                  <a:pt x="6316902" y="5520711"/>
                </a:cubicBezTo>
                <a:lnTo>
                  <a:pt x="6316902" y="1971964"/>
                </a:lnTo>
                <a:cubicBezTo>
                  <a:pt x="6316902" y="1847669"/>
                  <a:pt x="6216141" y="1746908"/>
                  <a:pt x="6091846" y="1746908"/>
                </a:cubicBezTo>
                <a:lnTo>
                  <a:pt x="1138655" y="174690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BD13AA8-D23C-5C6A-33DF-C454CDF896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301493" y="0"/>
            <a:ext cx="109162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4C39822-D546-CAF5-43A0-84756C8C7B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761785" y="0"/>
            <a:ext cx="272051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FAD7832-54F8-F683-7C5A-71ABBBD6D1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1555" y="270595"/>
            <a:ext cx="11571890" cy="63103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99930" y="347620"/>
            <a:ext cx="5163939" cy="2474204"/>
          </a:xfrm>
        </p:spPr>
        <p:txBody>
          <a:bodyPr anchor="b">
            <a:normAutofit/>
          </a:bodyPr>
          <a:lstStyle>
            <a:lvl1pPr algn="l">
              <a:defRPr sz="4400" b="0" spc="0" baseline="0"/>
            </a:lvl1pPr>
          </a:lstStyle>
          <a:p>
            <a:endParaRPr lang="en-US" dirty="0"/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8ABFB379-CB29-0D42-1349-53B7325212E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00170" y="1751759"/>
            <a:ext cx="5394960" cy="3997325"/>
          </a:xfrm>
          <a:prstGeom prst="roundRect">
            <a:avLst>
              <a:gd name="adj" fmla="val 5229"/>
            </a:avLst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add picture </a:t>
            </a:r>
          </a:p>
          <a:p>
            <a:endParaRPr lang="en-US" dirty="0"/>
          </a:p>
        </p:txBody>
      </p:sp>
      <p:sp>
        <p:nvSpPr>
          <p:cNvPr id="43" name="Content Placeholder 42">
            <a:extLst>
              <a:ext uri="{FF2B5EF4-FFF2-40B4-BE49-F238E27FC236}">
                <a16:creationId xmlns:a16="http://schemas.microsoft.com/office/drawing/2014/main" id="{6EE87FA3-5409-C076-826E-A5685EB21E22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599930" y="2961187"/>
            <a:ext cx="5163939" cy="3346735"/>
          </a:xfrm>
        </p:spPr>
        <p:txBody>
          <a:bodyPr>
            <a:normAutofit/>
          </a:bodyPr>
          <a:lstStyle>
            <a:lvl1pPr marL="228600" indent="-22860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/>
            </a:lvl1pPr>
            <a:lvl2pPr marL="800100" indent="-22860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/>
            </a:lvl2pPr>
            <a:lvl3pPr marL="1200150" indent="-22860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/>
            </a:lvl3pPr>
            <a:lvl4pPr marL="1657350" indent="-22860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/>
            </a:lvl4pPr>
            <a:lvl5pPr marL="2114550" indent="-22860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3AD0209-DE4E-6825-8F20-EC9CF7FA6A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8796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D1F6D51D-5B15-9B30-DC19-5F58B30523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37577" y="3429000"/>
            <a:ext cx="3288931" cy="3439321"/>
            <a:chOff x="5656746" y="820557"/>
            <a:chExt cx="4120055" cy="4308449"/>
          </a:xfrm>
        </p:grpSpPr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A480DA77-F71B-5298-1353-A41A3B4DA8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753287" y="820557"/>
              <a:ext cx="3926972" cy="4308449"/>
            </a:xfrm>
            <a:prstGeom prst="rect">
              <a:avLst/>
            </a:prstGeom>
          </p:spPr>
        </p:pic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90839BC8-89BD-1554-5D44-CDDBE6CA9F3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656746" y="914755"/>
              <a:ext cx="4120055" cy="4120055"/>
            </a:xfrm>
            <a:prstGeom prst="rect">
              <a:avLst/>
            </a:prstGeom>
          </p:spPr>
        </p:pic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21216545-2BDC-F9A0-F675-174EDC926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45336" y="1602"/>
            <a:ext cx="300530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568970B-8B94-3775-274C-FB844115E4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92942" y="0"/>
            <a:ext cx="94077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5972257-517A-A49E-FA85-ED69B1A60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068288" y="0"/>
            <a:ext cx="4572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291BC4-F154-0A1C-BD50-D90F45B2E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4800" y="273843"/>
            <a:ext cx="11571890" cy="63103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00852" y="1825625"/>
            <a:ext cx="4247067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EE0070D-0874-F1CC-4E29-6938F5F6349B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434851" y="1825625"/>
            <a:ext cx="4247067" cy="4351338"/>
          </a:xfr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  <a:lvl2pPr marL="228600">
              <a:defRPr sz="2000"/>
            </a:lvl2pPr>
            <a:lvl3pPr marL="685800">
              <a:defRPr sz="2000"/>
            </a:lvl3pPr>
            <a:lvl4pPr marL="1143000">
              <a:defRPr sz="2000"/>
            </a:lvl4pPr>
            <a:lvl5pPr marL="1600200"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94AC65-CD3D-69D7-24FB-C82AA429A96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324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CD04544E-40BA-0EF3-1D11-F15C7E80D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83561" y="1602"/>
            <a:ext cx="300530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C06BFA7-94AE-3A18-523D-C688ECFB4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78414" y="0"/>
            <a:ext cx="94077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5786F04-54BF-9AA6-0B44-DE78BB380D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85177" y="2407472"/>
            <a:ext cx="4120055" cy="4308449"/>
            <a:chOff x="5656746" y="820557"/>
            <a:chExt cx="4120055" cy="4308449"/>
          </a:xfrm>
        </p:grpSpPr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DA2FB764-6719-6FC4-D31C-F96BBA0A6F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753287" y="820557"/>
              <a:ext cx="3926972" cy="4308449"/>
            </a:xfrm>
            <a:prstGeom prst="rect">
              <a:avLst/>
            </a:prstGeom>
          </p:spPr>
        </p:pic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D87175FD-8DE3-7754-36A9-07FEE388EBB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656746" y="914755"/>
              <a:ext cx="4120055" cy="4120055"/>
            </a:xfrm>
            <a:prstGeom prst="rect">
              <a:avLst/>
            </a:prstGeom>
          </p:spPr>
        </p:pic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C3291BC4-F154-0A1C-BD50-D90F45B2E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4800" y="273843"/>
            <a:ext cx="11571890" cy="63103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00853" y="1825625"/>
            <a:ext cx="3525772" cy="4351338"/>
          </a:xfrm>
        </p:spPr>
        <p:txBody>
          <a:bodyPr>
            <a:normAutofit/>
          </a:bodyPr>
          <a:lstStyle>
            <a:lvl1pPr>
              <a:spcAft>
                <a:spcPts val="800"/>
              </a:spcAft>
              <a:defRPr sz="2000"/>
            </a:lvl1pPr>
            <a:lvl2pPr>
              <a:spcAft>
                <a:spcPts val="800"/>
              </a:spcAft>
              <a:defRPr sz="1800"/>
            </a:lvl2pPr>
            <a:lvl3pPr>
              <a:spcAft>
                <a:spcPts val="800"/>
              </a:spcAft>
              <a:defRPr sz="1600"/>
            </a:lvl3pPr>
            <a:lvl4pPr>
              <a:spcAft>
                <a:spcPts val="800"/>
              </a:spcAft>
              <a:defRPr sz="1400"/>
            </a:lvl4pPr>
            <a:lvl5pPr>
              <a:spcAft>
                <a:spcPts val="800"/>
              </a:spcAft>
              <a:defRPr sz="14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EE0070D-0874-F1CC-4E29-6938F5F6349B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5149516" y="1733025"/>
            <a:ext cx="6204283" cy="3989388"/>
          </a:xfr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  <a:lvl2pPr marL="228600">
              <a:defRPr sz="2000"/>
            </a:lvl2pPr>
            <a:lvl3pPr marL="685800">
              <a:defRPr sz="2000"/>
            </a:lvl3pPr>
            <a:lvl4pPr marL="1143000">
              <a:defRPr sz="2000"/>
            </a:lvl4pPr>
            <a:lvl5pPr marL="1600200"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EDBFC337-301C-C3ED-321C-AB4EF4A1082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259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90000"/>
            <a:lumOff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1875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14525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22000" y="6145255"/>
            <a:ext cx="8451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1AFD02D-325A-F2A8-9A62-D6D0AF0693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145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4888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396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8EEFE-3603-56A9-02FC-A2488A187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</p:spPr>
        <p:txBody>
          <a:bodyPr/>
          <a:lstStyle/>
          <a:p>
            <a:r>
              <a:rPr lang="en-US" dirty="0"/>
              <a:t>Summary &amp; Future Outlook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DA292-2DDD-FBBA-7845-3B181E4336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2083" y="1959698"/>
            <a:ext cx="9247834" cy="4517302"/>
          </a:xfrm>
        </p:spPr>
        <p:txBody>
          <a:bodyPr>
            <a:normAutofit/>
          </a:bodyPr>
          <a:lstStyle/>
          <a:p>
            <a:r>
              <a:rPr lang="en-US" dirty="0"/>
              <a:t>Strong market presence backed by enterprise-grade reliability</a:t>
            </a:r>
          </a:p>
          <a:p>
            <a:r>
              <a:rPr lang="en-US" dirty="0"/>
              <a:t>Scalable and modular AI system architecture</a:t>
            </a:r>
          </a:p>
          <a:p>
            <a:r>
              <a:rPr lang="en-US" dirty="0"/>
              <a:t>Continuous innovation in language model performance</a:t>
            </a:r>
          </a:p>
          <a:p>
            <a:r>
              <a:rPr lang="en-US" dirty="0"/>
              <a:t>Unwavering focus on user feedback and trust</a:t>
            </a:r>
          </a:p>
        </p:txBody>
      </p:sp>
    </p:spTree>
    <p:extLst>
      <p:ext uri="{BB962C8B-B14F-4D97-AF65-F5344CB8AC3E}">
        <p14:creationId xmlns:p14="http://schemas.microsoft.com/office/powerpoint/2010/main" val="537472485"/>
      </p:ext>
    </p:extLst>
  </p:cSld>
  <p:clrMapOvr>
    <a:masterClrMapping/>
  </p:clrMapOvr>
</p:sld>
</file>

<file path=ppt/theme/theme1.xml><?xml version="1.0" encoding="utf-8"?>
<a:theme xmlns:a="http://schemas.openxmlformats.org/drawingml/2006/main" name="Madison">
  <a:themeElements>
    <a:clrScheme name="TM45439525">
      <a:dk1>
        <a:srgbClr val="000000"/>
      </a:dk1>
      <a:lt1>
        <a:srgbClr val="FFFFFF"/>
      </a:lt1>
      <a:dk2>
        <a:srgbClr val="1F2C28"/>
      </a:dk2>
      <a:lt2>
        <a:srgbClr val="E7E6E6"/>
      </a:lt2>
      <a:accent1>
        <a:srgbClr val="A1D58B"/>
      </a:accent1>
      <a:accent2>
        <a:srgbClr val="5EC795"/>
      </a:accent2>
      <a:accent3>
        <a:srgbClr val="4DADCE"/>
      </a:accent3>
      <a:accent4>
        <a:srgbClr val="CCB756"/>
      </a:accent4>
      <a:accent5>
        <a:srgbClr val="E29B35"/>
      </a:accent5>
      <a:accent6>
        <a:srgbClr val="8DC0C0"/>
      </a:accent6>
      <a:hlink>
        <a:srgbClr val="0563C1"/>
      </a:hlink>
      <a:folHlink>
        <a:srgbClr val="954F72"/>
      </a:folHlink>
    </a:clrScheme>
    <a:fontScheme name="Custom 11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45439525_Win32_SL_V10" id="{6D1E132C-EE58-410C-AA79-6634C21077D3}" vid="{B34F418C-A6AD-4EA0-82A8-449DB69F489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30</Words>
  <Application>Microsoft Office PowerPoint</Application>
  <PresentationFormat>와이드스크린</PresentationFormat>
  <Paragraphs>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3" baseType="lpstr">
      <vt:lpstr>Arial</vt:lpstr>
      <vt:lpstr>Madison</vt:lpstr>
      <vt:lpstr>Summary &amp; Future Outlook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장재혁</dc:creator>
  <cp:lastModifiedBy>정규단</cp:lastModifiedBy>
  <cp:revision>3</cp:revision>
  <dcterms:created xsi:type="dcterms:W3CDTF">2025-05-07T15:48:15Z</dcterms:created>
  <dcterms:modified xsi:type="dcterms:W3CDTF">2025-05-10T14:17:32Z</dcterms:modified>
</cp:coreProperties>
</file>