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10303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2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58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40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7107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87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3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4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7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9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8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9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2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5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8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EEFE-3603-56A9-02FC-A2488A18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Summary &amp; Future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A292-2DDD-FBBA-7845-3B181E43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083" y="1959698"/>
            <a:ext cx="9247834" cy="4517302"/>
          </a:xfrm>
        </p:spPr>
        <p:txBody>
          <a:bodyPr>
            <a:normAutofit/>
          </a:bodyPr>
          <a:lstStyle/>
          <a:p>
            <a:r>
              <a:rPr lang="en-US" dirty="0"/>
              <a:t>Strong market presence backed by enterprise-grade reliability</a:t>
            </a:r>
          </a:p>
          <a:p>
            <a:r>
              <a:rPr lang="en-US" dirty="0"/>
              <a:t>Scalable and modular AI system architecture</a:t>
            </a:r>
          </a:p>
          <a:p>
            <a:r>
              <a:rPr lang="en-US" dirty="0"/>
              <a:t>Continuous innovation in language model performance</a:t>
            </a:r>
          </a:p>
          <a:p>
            <a:r>
              <a:rPr lang="en-US" dirty="0"/>
              <a:t>Unwavering focus on user feedback and trust</a:t>
            </a:r>
          </a:p>
        </p:txBody>
      </p:sp>
    </p:spTree>
    <p:extLst>
      <p:ext uri="{BB962C8B-B14F-4D97-AF65-F5344CB8AC3E}">
        <p14:creationId xmlns:p14="http://schemas.microsoft.com/office/powerpoint/2010/main" val="537472485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Madison</vt:lpstr>
      <vt:lpstr>Summary &amp; Future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2025-05-07T15:48:15Z</dcterms:created>
  <dcterms:modified xsi:type="dcterms:W3CDTF">2025-05-10T07:50:13Z</dcterms:modified>
</cp:coreProperties>
</file>