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a:t>Remote work improves productivity</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2" y="2073275"/>
            <a:ext cx="9369589" cy="3687763"/>
          </a:xfrm>
        </p:spPr>
        <p:txBody>
          <a:bodyPr>
            <a:normAutofit/>
          </a:bodyPr>
          <a:lstStyle/>
          <a:p>
            <a:pPr marL="0" lvl="1" indent="0">
              <a:buNone/>
            </a:pPr>
            <a:r>
              <a:rPr lang="en-US" sz="2400">
                <a:solidFill>
                  <a:srgbClr val="000000"/>
                </a:solidFill>
                <a:latin typeface="Avenir Next LT Pro Light" panose="020B0304020202020204" pitchFamily="34" charset="0"/>
              </a:rPr>
              <a:t>Remote work significantly improves productivity by reducing office distractions and commutes, enabling better focus and efficiency. Studies show remote workers complete tasks more efficiently and report higher job satisfaction. Embracing flexible policies fosters both productivity and employee well-being.</a:t>
            </a:r>
            <a:endParaRPr lang="en-US" sz="2400" dirty="0">
              <a:solidFill>
                <a:srgbClr val="000000"/>
              </a:solidFill>
              <a:latin typeface="Avenir Next LT Pro Light" panose="020B0304020202020204" pitchFamily="34" charset="0"/>
            </a:endParaRP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104147110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3.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47</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Remote work improves productivity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