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t>Remote work significantly improves productivity by minimizing office distractions and commutes, allowing for better focus. Studies show remote employees are more efficient and report higher job satisfaction. Adopting flexible work policies can enhance both productivity and employee well-being across industries.</a:t>
            </a:r>
            <a:endParaRPr lang="en-US" sz="2400"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49</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