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a:t>Remote work improves productivity</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2" y="2073275"/>
            <a:ext cx="9369589" cy="3687763"/>
          </a:xfrm>
        </p:spPr>
        <p:txBody>
          <a:bodyPr>
            <a:normAutofit/>
          </a:bodyPr>
          <a:lstStyle/>
          <a:p>
            <a:pPr marL="0" lvl="1" indent="0">
              <a:buNone/>
            </a:pPr>
            <a:r>
              <a:rPr lang="en-US" sz="2400">
                <a:solidFill>
                  <a:srgbClr val="000000"/>
                </a:solidFill>
                <a:latin typeface="Avenir Next LT Pro Light" panose="020B0304020202020204" pitchFamily="34" charset="0"/>
              </a:rPr>
              <a:t>Remote work significantly improves productivity by reducing distractions and commutes, fostering better focus and efficiency. Studies indicate remote workers complete tasks faster and report higher job satisfaction. Embracing flexible policies benefits both productivity and employee well-being.</a:t>
            </a:r>
            <a:endParaRPr lang="en-US" sz="2400" dirty="0">
              <a:solidFill>
                <a:srgbClr val="000000"/>
              </a:solidFill>
              <a:latin typeface="Avenir Next LT Pro Light" panose="020B0304020202020204" pitchFamily="34" charset="0"/>
            </a:endParaRP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104147110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3.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45</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Remote work improves productivity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