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a:t>Remote work improves productivity</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2" y="2073275"/>
            <a:ext cx="9369589" cy="3687763"/>
          </a:xfrm>
        </p:spPr>
        <p:txBody>
          <a:bodyPr>
            <a:normAutofit/>
          </a:bodyPr>
          <a:lstStyle/>
          <a:p>
            <a:pPr marL="0" lvl="1" indent="0">
              <a:buNone/>
            </a:pPr>
            <a:r>
              <a:rPr lang="en-US" sz="2400"/>
              <a:t>Remote work significantly boosts productivity by reducing office distractions and commutes, enabling better focus and deep work. Studies show remote employees complete tasks more efficiently and report higher job satisfaction. Embracing flexible policies fosters both productivity and employee well-being, benefiting companies across industries.</a:t>
            </a:r>
            <a:endParaRPr lang="en-US" sz="2400"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04147110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53</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Remote work improves productivity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