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a:t>Remote work improves productivity</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2" y="2073275"/>
            <a:ext cx="9369589" cy="3687763"/>
          </a:xfrm>
        </p:spPr>
        <p:txBody>
          <a:bodyPr>
            <a:normAutofit/>
          </a:bodyPr>
          <a:lstStyle/>
          <a:p>
            <a:pPr marL="0" lvl="1" indent="0">
              <a:buNone/>
            </a:pPr>
            <a:r>
              <a:rPr lang="en-US" sz="2400"/>
              <a:t>Remote work significantly improves productivity and job satisfaction by reducing office distractions and commutes. Studies show remote workers are more efficient. Companies should adopt flexible policies to foster both productivity and employee well-being.</a:t>
            </a:r>
            <a:endParaRPr lang="en-US" sz="2400" dirty="0"/>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104147110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3.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41</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Remote work improves productivity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