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a:t>Remote work improves productivity</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2073275"/>
            <a:ext cx="9369589" cy="3687763"/>
          </a:xfrm>
        </p:spPr>
        <p:txBody>
          <a:bodyPr>
            <a:normAutofit/>
          </a:bodyPr>
          <a:lstStyle/>
          <a:p>
            <a:pPr marL="0" lvl="1" indent="0">
              <a:buNone/>
            </a:pPr>
            <a:r>
              <a:rPr lang="en-US" sz="2400"/>
              <a:t>Remote work significantly improves productivity by reducing office distractions and commutes, fostering better focus and efficiency. Studies show remote workers are more productive and satisfied. Companies should adopt flexible policies to enhance both productivity and employee well-being.</a:t>
            </a:r>
            <a:endParaRPr lang="en-US" sz="2400"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04147110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Remote work improves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