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41"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F4228-0DC4-4119-B9C7-6C936C41E980}"/>
              </a:ext>
            </a:extLst>
          </p:cNvPr>
          <p:cNvSpPr>
            <a:spLocks noGrp="1"/>
          </p:cNvSpPr>
          <p:nvPr>
            <p:ph type="title"/>
          </p:nvPr>
        </p:nvSpPr>
        <p:spPr>
          <a:xfrm>
            <a:off x="893064" y="72518"/>
            <a:ext cx="10405174" cy="1326514"/>
          </a:xfrm>
        </p:spPr>
        <p:txBody>
          <a:bodyPr/>
          <a:lstStyle/>
          <a:p>
            <a:r>
              <a:rPr lang="en-US"/>
              <a:t>Remote work improves productivity</a:t>
            </a:r>
            <a:endParaRPr lang="en-ZA" dirty="0"/>
          </a:p>
        </p:txBody>
      </p:sp>
      <p:sp>
        <p:nvSpPr>
          <p:cNvPr id="4" name="Content Placeholder 3">
            <a:extLst>
              <a:ext uri="{FF2B5EF4-FFF2-40B4-BE49-F238E27FC236}">
                <a16:creationId xmlns:a16="http://schemas.microsoft.com/office/drawing/2014/main" id="{7658EE59-4D4C-0681-0DD3-18233C3F94A9}"/>
              </a:ext>
            </a:extLst>
          </p:cNvPr>
          <p:cNvSpPr>
            <a:spLocks noGrp="1"/>
          </p:cNvSpPr>
          <p:nvPr>
            <p:ph sz="quarter" idx="13"/>
          </p:nvPr>
        </p:nvSpPr>
        <p:spPr>
          <a:xfrm>
            <a:off x="893762" y="2073275"/>
            <a:ext cx="9369589" cy="3687763"/>
          </a:xfrm>
        </p:spPr>
        <p:txBody>
          <a:bodyPr>
            <a:normAutofit/>
          </a:bodyPr>
          <a:lstStyle/>
          <a:p>
            <a:pPr marL="0" lvl="1" indent="0">
              <a:buNone/>
            </a:pPr>
            <a:r>
              <a:rPr lang="en-US" sz="2400">
                <a:solidFill>
                  <a:srgbClr val="000000"/>
                </a:solidFill>
                <a:latin typeface="Avenir Next LT Pro Light" panose="020B0304020202020204" pitchFamily="34" charset="0"/>
              </a:rPr>
              <a:t>Remote work significantly boosts productivity by eliminating office distractions and commutes, allowing for better focus and efficiency. Studies show remote workers are more efficient and satisfied. Companies should adopt flexible policies to enhance productivity and employee well-being.</a:t>
            </a:r>
            <a:endParaRPr lang="en-US" sz="2400" dirty="0">
              <a:solidFill>
                <a:srgbClr val="000000"/>
              </a:solidFill>
              <a:latin typeface="Avenir Next LT Pro Light" panose="020B0304020202020204" pitchFamily="34" charset="0"/>
            </a:endParaRPr>
          </a:p>
        </p:txBody>
      </p:sp>
      <p:sp>
        <p:nvSpPr>
          <p:cNvPr id="3" name="Slide Number Placeholder 2">
            <a:extLst>
              <a:ext uri="{FF2B5EF4-FFF2-40B4-BE49-F238E27FC236}">
                <a16:creationId xmlns:a16="http://schemas.microsoft.com/office/drawing/2014/main" id="{714ECC30-C8C7-7D87-4D74-AECB825055F7}"/>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1041471105"/>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4D714C4-5FE2-48FA-A21E-ED0E7AD41183}">
  <ds:schemaRefs>
    <ds:schemaRef ds:uri="http://schemas.microsoft.com/sharepoint/v3/contenttype/forms"/>
  </ds:schemaRefs>
</ds:datastoreItem>
</file>

<file path=customXml/itemProps3.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46</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4</vt:i4>
      </vt:variant>
      <vt:variant>
        <vt:lpstr>테마</vt:lpstr>
      </vt:variant>
      <vt:variant>
        <vt:i4>1</vt:i4>
      </vt:variant>
      <vt:variant>
        <vt:lpstr>슬라이드 제목</vt:lpstr>
      </vt:variant>
      <vt:variant>
        <vt:i4>1</vt:i4>
      </vt:variant>
    </vt:vector>
  </HeadingPairs>
  <TitlesOfParts>
    <vt:vector size="6" baseType="lpstr">
      <vt:lpstr>Arial</vt:lpstr>
      <vt:lpstr>Avenir Next LT Pro Light</vt:lpstr>
      <vt:lpstr>Calibri</vt:lpstr>
      <vt:lpstr>Posterama</vt:lpstr>
      <vt:lpstr>Custom</vt:lpstr>
      <vt:lpstr>Remote work improves productivity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3</cp:revision>
  <dcterms:created xsi:type="dcterms:W3CDTF">2023-12-19T17:34:13Z</dcterms:created>
  <dcterms:modified xsi:type="dcterms:W3CDTF">2025-05-10T06:47:59Z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