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solidFill>
                  <a:srgbClr val="000000"/>
                </a:solidFill>
                <a:latin typeface="Avenir Next LT Pro Light" panose="020B0304020202020204" pitchFamily="34" charset="0"/>
              </a:rPr>
              <a:t>The results of the experiment were very promising. However, there was some inconsistency in the data collected. It’s important to ensure all equipment is calibrated. In addition, further studies are necessary to confirm the results.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solidFill>
                  <a:srgbClr val="000000"/>
                </a:solidFill>
                <a:latin typeface="Avenir Next LT Pro Light" panose="020B0304020202020204" pitchFamily="34" charset="0"/>
              </a:rPr>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