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solidFill>
                  <a:srgbClr val="000000"/>
                </a:solidFill>
                <a:latin typeface="Avenir Next LT Pro Light" panose="020B0304020202020204" pitchFamily="34" charset="0"/>
              </a:rPr>
              <a:t>The results of the experiment were very promising. However, there was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solidFill>
                  <a:srgbClr val="000000"/>
                </a:solidFill>
                <a:latin typeface="Avenir Next LT Pro Light" panose="020B0304020202020204" pitchFamily="34" charset="0"/>
              </a:rPr>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