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
  </p:notesMasterIdLst>
  <p:handoutMasterIdLst>
    <p:handoutMasterId r:id="rId7"/>
  </p:handoutMasterIdLst>
  <p:sldIdLst>
    <p:sldId id="34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만든 이" initials="오전"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67" autoAdjust="0"/>
    <p:restoredTop sz="84091" autoAdjust="0"/>
  </p:normalViewPr>
  <p:slideViewPr>
    <p:cSldViewPr snapToGrid="0">
      <p:cViewPr varScale="1">
        <p:scale>
          <a:sx n="61" d="100"/>
          <a:sy n="61" d="100"/>
        </p:scale>
        <p:origin x="408" y="60"/>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5/10/2025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p>
        </p:txBody>
      </p:sp>
      <p:sp>
        <p:nvSpPr>
          <p:cNvPr id="4" name="슬라이드 번호 개체 틀 3"/>
          <p:cNvSpPr>
            <a:spLocks noGrp="1"/>
          </p:cNvSpPr>
          <p:nvPr>
            <p:ph type="sldNum" sz="quarter" idx="5"/>
          </p:nvPr>
        </p:nvSpPr>
        <p:spPr/>
        <p:txBody>
          <a:bodyPr/>
          <a:lstStyle/>
          <a:p>
            <a:fld id="{8B990660-4B7D-4C11-96DB-B19FFA8CA93C}" type="slidenum">
              <a:rPr lang="en-US" smtClean="0"/>
              <a:t>1</a:t>
            </a:fld>
            <a:endParaRPr lang="en-US" dirty="0"/>
          </a:p>
        </p:txBody>
      </p:sp>
    </p:spTree>
    <p:extLst>
      <p:ext uri="{BB962C8B-B14F-4D97-AF65-F5344CB8AC3E}">
        <p14:creationId xmlns:p14="http://schemas.microsoft.com/office/powerpoint/2010/main" val="25710490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dirty="0"/>
              <a:t>Click icon to add picture</a:t>
            </a:r>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dirty="0"/>
              <a:t>Click icon to add picture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dirty="0"/>
              <a:t>Click icon to add picture</a:t>
            </a:r>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E5F69C-8C2B-EF5C-3AE2-9E12FFF06376}"/>
              </a:ext>
            </a:extLst>
          </p:cNvPr>
          <p:cNvSpPr txBox="1"/>
          <p:nvPr/>
        </p:nvSpPr>
        <p:spPr>
          <a:xfrm>
            <a:off x="646386" y="2506717"/>
            <a:ext cx="6321972" cy="3108543"/>
          </a:xfrm>
          <a:prstGeom prst="rect">
            <a:avLst/>
          </a:prstGeom>
          <a:noFill/>
        </p:spPr>
        <p:txBody>
          <a:bodyPr wrap="square" rtlCol="0">
            <a:spAutoFit/>
          </a:bodyPr>
          <a:lstStyle/>
          <a:p>
            <a:r>
              <a:rPr lang="en-US" sz="2800"/>
              <a:t>The results of the experiment were very promising. However, there were some inconsistency in the data collected. It’s important to ensure all equipment is calibrated. In addition, further studies are necessary to confirm the results.</a:t>
            </a:r>
          </a:p>
        </p:txBody>
      </p:sp>
      <p:sp>
        <p:nvSpPr>
          <p:cNvPr id="3" name="TextBox 2">
            <a:extLst>
              <a:ext uri="{FF2B5EF4-FFF2-40B4-BE49-F238E27FC236}">
                <a16:creationId xmlns:a16="http://schemas.microsoft.com/office/drawing/2014/main" id="{719031F9-7355-E4C6-A38A-2BDD61E69700}"/>
              </a:ext>
            </a:extLst>
          </p:cNvPr>
          <p:cNvSpPr txBox="1"/>
          <p:nvPr/>
        </p:nvSpPr>
        <p:spPr>
          <a:xfrm>
            <a:off x="646386" y="646386"/>
            <a:ext cx="8182304" cy="707886"/>
          </a:xfrm>
          <a:prstGeom prst="rect">
            <a:avLst/>
          </a:prstGeom>
          <a:noFill/>
        </p:spPr>
        <p:txBody>
          <a:bodyPr wrap="square" rtlCol="0">
            <a:spAutoFit/>
          </a:bodyPr>
          <a:lstStyle/>
          <a:p>
            <a:r>
              <a:rPr lang="en-US" sz="4000" b="1"/>
              <a:t>Main point of results</a:t>
            </a:r>
          </a:p>
        </p:txBody>
      </p:sp>
    </p:spTree>
    <p:extLst>
      <p:ext uri="{BB962C8B-B14F-4D97-AF65-F5344CB8AC3E}">
        <p14:creationId xmlns:p14="http://schemas.microsoft.com/office/powerpoint/2010/main" val="3493061142"/>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3F812E-DDE9-40A9-A0BA-64D56AFBFEB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9D01540B-037D-4E23-AFCA-FDDA3CCE1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4D714C4-5FE2-48FA-A21E-ED0E7AD4118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46</Words>
  <Application>Microsoft Office PowerPoint</Application>
  <PresentationFormat>와이드스크린</PresentationFormat>
  <Paragraphs>3</Paragraphs>
  <Slides>1</Slides>
  <Notes>1</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Arial</vt:lpstr>
      <vt:lpstr>Avenir Next LT Pro Light</vt:lpstr>
      <vt:lpstr>Calibri</vt:lpstr>
      <vt:lpstr>Posterama</vt:lpstr>
      <vt:lpstr>Custom</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정규단</cp:lastModifiedBy>
  <cp:revision>3</cp:revision>
  <dcterms:created xsi:type="dcterms:W3CDTF">2023-12-19T17:34:13Z</dcterms:created>
  <dcterms:modified xsi:type="dcterms:W3CDTF">2025-05-10T08:35:12Z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