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experiment were very promising. However, there were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2025-05-10T06:48:25Z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