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Getting enough quality sleep is essential for maintaining good physical and mental health. It plays a vital role in cognitive function, mood regulation, and overall well-being. Prioritizing sleep can significantly improve daily performance and long-term health.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