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964889"/>
            <a:ext cx="5605272" cy="914400"/>
          </a:xfrm>
        </p:spPr>
        <p:txBody>
          <a:bodyPr/>
          <a:lstStyle/>
          <a:p>
            <a:r>
              <a:rPr lang="en-US"/>
              <a:t>Why should we sleep well?</a:t>
            </a: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74A02EE-16BE-4B00-837D-DD00EFAE98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/>
          <a:p>
            <a:r>
              <a:rPr lang="en-US"/>
              <a:t>Lorum ipsum</a:t>
            </a:r>
            <a:endParaRPr lang="en-US" dirty="0"/>
          </a:p>
        </p:txBody>
      </p:sp>
      <p:pic>
        <p:nvPicPr>
          <p:cNvPr id="17" name="Picture Placeholder 16" descr="Woman Smiling">
            <a:extLst>
              <a:ext uri="{FF2B5EF4-FFF2-40B4-BE49-F238E27FC236}">
                <a16:creationId xmlns:a16="http://schemas.microsoft.com/office/drawing/2014/main" id="{46A4BCDE-7CC8-4957-9B87-CAA62EE09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685800"/>
            <a:ext cx="2667000" cy="2400300"/>
          </a:xfrm>
        </p:spPr>
      </p:pic>
      <p:pic>
        <p:nvPicPr>
          <p:cNvPr id="20" name="Picture Placeholder 19" descr="People smiling while working in the kitchen">
            <a:extLst>
              <a:ext uri="{FF2B5EF4-FFF2-40B4-BE49-F238E27FC236}">
                <a16:creationId xmlns:a16="http://schemas.microsoft.com/office/drawing/2014/main" id="{2B177F5B-7DFE-4FD1-A148-077391BBE7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3764738"/>
            <a:ext cx="2667000" cy="2404872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should we sleep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2021-01-26T08:40:23Z</dcterms:created>
  <dcterms:modified xsi:type="dcterms:W3CDTF">2025-05-10T08:37:57Z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