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6"/>
  </p:notesMasterIdLst>
  <p:sldIdLst>
    <p:sldId id="30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653" autoAdjust="0"/>
    <p:restoredTop sz="95033" autoAdjust="0"/>
  </p:normalViewPr>
  <p:slideViewPr>
    <p:cSldViewPr snapToGrid="0">
      <p:cViewPr varScale="1">
        <p:scale>
          <a:sx n="57" d="100"/>
          <a:sy n="57" d="100"/>
        </p:scale>
        <p:origin x="102" y="33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574"/>
    </p:cViewPr>
  </p:sorterViewPr>
  <p:notesViewPr>
    <p:cSldViewPr snapToGrid="0">
      <p:cViewPr varScale="1">
        <p:scale>
          <a:sx n="62" d="100"/>
          <a:sy n="62" d="100"/>
        </p:scale>
        <p:origin x="226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8DA23F-9FA0-4BB2-B89B-4D983D446089}"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24924D-8356-45E8-9D28-715AE3EDEB83}" type="slidenum">
              <a:rPr lang="en-US" smtClean="0"/>
              <a:t>‹#›</a:t>
            </a:fld>
            <a:endParaRPr lang="en-US" dirty="0"/>
          </a:p>
        </p:txBody>
      </p:sp>
    </p:spTree>
    <p:extLst>
      <p:ext uri="{BB962C8B-B14F-4D97-AF65-F5344CB8AC3E}">
        <p14:creationId xmlns:p14="http://schemas.microsoft.com/office/powerpoint/2010/main" val="3225761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D42641-E5B1-4B0D-8683-243E57965E87}" type="slidenum">
              <a:rPr lang="en-US" smtClean="0"/>
              <a:t>1</a:t>
            </a:fld>
            <a:endParaRPr lang="en-US" dirty="0"/>
          </a:p>
        </p:txBody>
      </p:sp>
    </p:spTree>
    <p:extLst>
      <p:ext uri="{BB962C8B-B14F-4D97-AF65-F5344CB8AC3E}">
        <p14:creationId xmlns:p14="http://schemas.microsoft.com/office/powerpoint/2010/main" val="2820849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D455E735-931B-4174-A9D2-F7AA2A6E3A3A}"/>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685800 w 12192000"/>
              <a:gd name="connsiteY0" fmla="*/ 685800 h 6858000"/>
              <a:gd name="connsiteX1" fmla="*/ 685800 w 12192000"/>
              <a:gd name="connsiteY1" fmla="*/ 6172200 h 6858000"/>
              <a:gd name="connsiteX2" fmla="*/ 11506200 w 12192000"/>
              <a:gd name="connsiteY2" fmla="*/ 6172200 h 6858000"/>
              <a:gd name="connsiteX3" fmla="*/ 11506200 w 12192000"/>
              <a:gd name="connsiteY3" fmla="*/ 685800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685800" y="685800"/>
                </a:moveTo>
                <a:lnTo>
                  <a:pt x="685800" y="6172200"/>
                </a:lnTo>
                <a:lnTo>
                  <a:pt x="11506200" y="6172200"/>
                </a:lnTo>
                <a:lnTo>
                  <a:pt x="11506200" y="685800"/>
                </a:lnTo>
                <a:close/>
                <a:moveTo>
                  <a:pt x="0" y="0"/>
                </a:moveTo>
                <a:lnTo>
                  <a:pt x="12192000" y="0"/>
                </a:lnTo>
                <a:lnTo>
                  <a:pt x="12192000" y="6858000"/>
                </a:lnTo>
                <a:lnTo>
                  <a:pt x="0" y="6858000"/>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Picture Placeholder 6">
            <a:extLst>
              <a:ext uri="{FF2B5EF4-FFF2-40B4-BE49-F238E27FC236}">
                <a16:creationId xmlns:a16="http://schemas.microsoft.com/office/drawing/2014/main" id="{E41D1FC6-72B7-4BF1-92A5-981B32C6282F}"/>
              </a:ext>
            </a:extLst>
          </p:cNvPr>
          <p:cNvSpPr>
            <a:spLocks noGrp="1"/>
          </p:cNvSpPr>
          <p:nvPr>
            <p:ph type="pic" sz="quarter" idx="15"/>
          </p:nvPr>
        </p:nvSpPr>
        <p:spPr>
          <a:xfrm>
            <a:off x="680720" y="685799"/>
            <a:ext cx="10830560" cy="5486401"/>
          </a:xfrm>
        </p:spPr>
        <p:txBody>
          <a:bodyPr/>
          <a:lstStyle/>
          <a:p>
            <a:endParaRPr lang="en-US" dirty="0"/>
          </a:p>
        </p:txBody>
      </p:sp>
      <p:sp>
        <p:nvSpPr>
          <p:cNvPr id="2" name="Title 1">
            <a:extLst>
              <a:ext uri="{FF2B5EF4-FFF2-40B4-BE49-F238E27FC236}">
                <a16:creationId xmlns:a16="http://schemas.microsoft.com/office/drawing/2014/main" id="{9BF57104-5AD3-4F7D-87FE-D1B5E2488922}"/>
              </a:ext>
            </a:extLst>
          </p:cNvPr>
          <p:cNvSpPr>
            <a:spLocks noGrp="1"/>
          </p:cNvSpPr>
          <p:nvPr>
            <p:ph type="title" hasCustomPrompt="1"/>
          </p:nvPr>
        </p:nvSpPr>
        <p:spPr>
          <a:xfrm>
            <a:off x="680720" y="3813048"/>
            <a:ext cx="10830560" cy="2359152"/>
          </a:xfrm>
          <a:gradFill>
            <a:gsLst>
              <a:gs pos="61000">
                <a:srgbClr val="000000">
                  <a:alpha val="52000"/>
                </a:srgbClr>
              </a:gs>
              <a:gs pos="0">
                <a:schemeClr val="tx1">
                  <a:alpha val="0"/>
                </a:schemeClr>
              </a:gs>
              <a:gs pos="100000">
                <a:srgbClr val="000000">
                  <a:alpha val="45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bIns="91440" rtlCol="0" anchor="ctr"/>
          <a:lstStyle>
            <a:lvl1pPr algn="ctr">
              <a:defRPr lang="en-US" spc="300" baseline="0" dirty="0">
                <a:solidFill>
                  <a:schemeClr val="bg1"/>
                </a:solidFill>
                <a:effectLst>
                  <a:outerShdw blurRad="38100" dist="38100" dir="2700000" algn="tl">
                    <a:srgbClr val="000000">
                      <a:alpha val="43137"/>
                    </a:srgbClr>
                  </a:outerShdw>
                </a:effectLst>
                <a:latin typeface="+mj-lt"/>
              </a:defRPr>
            </a:lvl1pPr>
          </a:lstStyle>
          <a:p>
            <a:pPr marL="0" lvl="0" algn="ctr"/>
            <a:r>
              <a:rPr lang="en-US" dirty="0"/>
              <a:t>CLICK TO EDIT MASTER TEXT STYLES</a:t>
            </a:r>
          </a:p>
        </p:txBody>
      </p:sp>
      <p:sp>
        <p:nvSpPr>
          <p:cNvPr id="18" name="Text Placeholder 17">
            <a:extLst>
              <a:ext uri="{FF2B5EF4-FFF2-40B4-BE49-F238E27FC236}">
                <a16:creationId xmlns:a16="http://schemas.microsoft.com/office/drawing/2014/main" id="{C4B358A3-BDFA-4597-9B63-A2E31F630EB1}"/>
              </a:ext>
            </a:extLst>
          </p:cNvPr>
          <p:cNvSpPr>
            <a:spLocks noGrp="1"/>
          </p:cNvSpPr>
          <p:nvPr>
            <p:ph type="body" sz="quarter" idx="14"/>
          </p:nvPr>
        </p:nvSpPr>
        <p:spPr>
          <a:xfrm>
            <a:off x="1371598" y="5271713"/>
            <a:ext cx="9486902" cy="644994"/>
          </a:xfrm>
        </p:spPr>
        <p:txBody>
          <a:bodyPr>
            <a:normAutofit/>
          </a:bodyPr>
          <a:lstStyle>
            <a:lvl1pPr algn="ctr">
              <a:buNone/>
              <a:defRPr lang="en-US" sz="2400" i="1" kern="1200" dirty="0" smtClean="0">
                <a:solidFill>
                  <a:srgbClr val="FFFFFF"/>
                </a:solidFill>
                <a:effectLst>
                  <a:outerShdw blurRad="38100" dist="38100" dir="2700000" algn="tl">
                    <a:srgbClr val="000000">
                      <a:alpha val="43137"/>
                    </a:srgbClr>
                  </a:outerShdw>
                </a:effectLst>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4197064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8" y="2353490"/>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6276148" y="2351313"/>
            <a:ext cx="4614023"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6276149" y="3150733"/>
            <a:ext cx="4614022" cy="2607811"/>
          </a:xfrm>
        </p:spPr>
        <p:txBody>
          <a:bodyPr/>
          <a:lstStyle>
            <a:lvl1pPr>
              <a:defRPr lang="en-US" sz="1800" kern="1200" dirty="0">
                <a:solidFill>
                  <a:schemeClr val="tx2"/>
                </a:solidFill>
                <a:latin typeface="+mj-lt"/>
                <a:ea typeface="+mn-ea"/>
                <a:cs typeface="+mn-cs"/>
              </a:defRPr>
            </a:lvl1pPr>
            <a:lvl2pPr>
              <a:defRPr lang="en-US" sz="1800" kern="1200" dirty="0">
                <a:solidFill>
                  <a:schemeClr val="tx2"/>
                </a:solidFill>
                <a:latin typeface="+mj-lt"/>
                <a:ea typeface="+mn-ea"/>
                <a:cs typeface="+mn-cs"/>
              </a:defRPr>
            </a:lvl2pPr>
            <a:lvl3pPr>
              <a:defRPr lang="en-US" sz="1800" kern="1200" dirty="0">
                <a:solidFill>
                  <a:schemeClr val="tx2"/>
                </a:solidFill>
                <a:latin typeface="+mj-lt"/>
                <a:ea typeface="+mn-ea"/>
                <a:cs typeface="+mn-cs"/>
              </a:defRPr>
            </a:lvl3pPr>
            <a:lvl4pPr>
              <a:defRPr lang="en-US" sz="1800" kern="1200" dirty="0">
                <a:solidFill>
                  <a:schemeClr val="tx2"/>
                </a:solidFill>
                <a:latin typeface="+mj-lt"/>
                <a:ea typeface="+mn-ea"/>
                <a:cs typeface="+mn-cs"/>
              </a:defRPr>
            </a:lvl4pPr>
            <a:lvl5pPr>
              <a:defRPr lang="en-US" sz="18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311577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1972D75D-D195-431F-9B9B-83BC97B9E972}"/>
              </a:ext>
              <a:ext uri="{C183D7F6-B498-43B3-948B-1728B52AA6E4}">
                <adec:decorative xmlns:adec="http://schemas.microsoft.com/office/drawing/2017/decorative" val="1"/>
              </a:ext>
            </a:extLst>
          </p:cNvPr>
          <p:cNvSpPr/>
          <p:nvPr userDrawn="1"/>
        </p:nvSpPr>
        <p:spPr>
          <a:xfrm>
            <a:off x="-21620" y="-17460"/>
            <a:ext cx="12213620" cy="6875460"/>
          </a:xfrm>
          <a:custGeom>
            <a:avLst/>
            <a:gdLst>
              <a:gd name="connsiteX0" fmla="*/ 0 w 12213620"/>
              <a:gd name="connsiteY0" fmla="*/ 0 h 6875460"/>
              <a:gd name="connsiteX1" fmla="*/ 12213620 w 12213620"/>
              <a:gd name="connsiteY1" fmla="*/ 0 h 6875460"/>
              <a:gd name="connsiteX2" fmla="*/ 12213620 w 12213620"/>
              <a:gd name="connsiteY2" fmla="*/ 6875460 h 6875460"/>
              <a:gd name="connsiteX3" fmla="*/ 0 w 12213620"/>
              <a:gd name="connsiteY3" fmla="*/ 6875460 h 6875460"/>
              <a:gd name="connsiteX4" fmla="*/ 0 w 12213620"/>
              <a:gd name="connsiteY4" fmla="*/ 0 h 6875460"/>
              <a:gd name="connsiteX5" fmla="*/ 707419 w 12213620"/>
              <a:gd name="connsiteY5" fmla="*/ 703262 h 6875460"/>
              <a:gd name="connsiteX6" fmla="*/ 707419 w 12213620"/>
              <a:gd name="connsiteY6" fmla="*/ 6189658 h 6875460"/>
              <a:gd name="connsiteX7" fmla="*/ 11527819 w 12213620"/>
              <a:gd name="connsiteY7" fmla="*/ 6189658 h 6875460"/>
              <a:gd name="connsiteX8" fmla="*/ 11527819 w 12213620"/>
              <a:gd name="connsiteY8" fmla="*/ 703262 h 6875460"/>
              <a:gd name="connsiteX9" fmla="*/ 707419 w 12213620"/>
              <a:gd name="connsiteY9" fmla="*/ 703262 h 6875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13620" h="6875460">
                <a:moveTo>
                  <a:pt x="0" y="0"/>
                </a:moveTo>
                <a:lnTo>
                  <a:pt x="12213620" y="0"/>
                </a:lnTo>
                <a:lnTo>
                  <a:pt x="12213620" y="6875460"/>
                </a:lnTo>
                <a:lnTo>
                  <a:pt x="0" y="6875460"/>
                </a:lnTo>
                <a:lnTo>
                  <a:pt x="0" y="0"/>
                </a:lnTo>
                <a:close/>
                <a:moveTo>
                  <a:pt x="707419" y="703262"/>
                </a:moveTo>
                <a:lnTo>
                  <a:pt x="707419" y="6189658"/>
                </a:lnTo>
                <a:lnTo>
                  <a:pt x="11527819" y="6189658"/>
                </a:lnTo>
                <a:lnTo>
                  <a:pt x="11527819" y="703262"/>
                </a:lnTo>
                <a:lnTo>
                  <a:pt x="707419" y="703262"/>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Rectangle 12">
            <a:extLst>
              <a:ext uri="{FF2B5EF4-FFF2-40B4-BE49-F238E27FC236}">
                <a16:creationId xmlns:a16="http://schemas.microsoft.com/office/drawing/2014/main" id="{6E8906FF-1D77-4726-A367-2D8934B1C65B}"/>
              </a:ext>
              <a:ext uri="{C183D7F6-B498-43B3-948B-1728B52AA6E4}">
                <adec:decorative xmlns:adec="http://schemas.microsoft.com/office/drawing/2017/decorative" val="1"/>
              </a:ext>
            </a:extLst>
          </p:cNvPr>
          <p:cNvSpPr/>
          <p:nvPr userDrawn="1"/>
        </p:nvSpPr>
        <p:spPr>
          <a:xfrm>
            <a:off x="685800" y="685802"/>
            <a:ext cx="10820400" cy="146957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E0CDE0-7431-4F05-AA47-F10EB46C9608}"/>
              </a:ext>
            </a:extLst>
          </p:cNvPr>
          <p:cNvSpPr>
            <a:spLocks noGrp="1"/>
          </p:cNvSpPr>
          <p:nvPr>
            <p:ph type="title"/>
          </p:nvPr>
        </p:nvSpPr>
        <p:spPr>
          <a:xfrm>
            <a:off x="1301828" y="1109662"/>
            <a:ext cx="9588343" cy="615316"/>
          </a:xfrm>
        </p:spPr>
        <p:txBody>
          <a:bodyPr>
            <a:normAutofit/>
          </a:bodyPr>
          <a:lstStyle>
            <a:lvl1pPr algn="ctr">
              <a:defRPr sz="3200" cap="all" spc="300" baseline="0">
                <a:solidFill>
                  <a:schemeClr val="bg1"/>
                </a:solidFill>
              </a:defRPr>
            </a:lvl1pPr>
          </a:lstStyle>
          <a:p>
            <a:r>
              <a:rPr lang="en-US" dirty="0"/>
              <a:t>Click to edit Master title style</a:t>
            </a:r>
          </a:p>
        </p:txBody>
      </p:sp>
      <p:sp>
        <p:nvSpPr>
          <p:cNvPr id="8" name="Footer Placeholder 7">
            <a:extLst>
              <a:ext uri="{FF2B5EF4-FFF2-40B4-BE49-F238E27FC236}">
                <a16:creationId xmlns:a16="http://schemas.microsoft.com/office/drawing/2014/main" id="{8B01C005-C973-4D82-942A-334F1D431A04}"/>
              </a:ext>
            </a:extLst>
          </p:cNvPr>
          <p:cNvSpPr>
            <a:spLocks noGrp="1"/>
          </p:cNvSpPr>
          <p:nvPr>
            <p:ph type="ftr" sz="quarter" idx="11"/>
          </p:nvPr>
        </p:nvSpPr>
        <p:spPr/>
        <p:txBody>
          <a:bodyPr/>
          <a:lstStyle/>
          <a:p>
            <a:r>
              <a:rPr lang="en-US" dirty="0"/>
              <a:t>Sample Footer Text</a:t>
            </a:r>
          </a:p>
        </p:txBody>
      </p:sp>
      <p:sp>
        <p:nvSpPr>
          <p:cNvPr id="25" name="Text Placeholder 4">
            <a:extLst>
              <a:ext uri="{FF2B5EF4-FFF2-40B4-BE49-F238E27FC236}">
                <a16:creationId xmlns:a16="http://schemas.microsoft.com/office/drawing/2014/main" id="{57667C45-3976-4FB9-8AA2-CEEA54F478FC}"/>
              </a:ext>
            </a:extLst>
          </p:cNvPr>
          <p:cNvSpPr>
            <a:spLocks noGrp="1"/>
          </p:cNvSpPr>
          <p:nvPr>
            <p:ph type="body" sz="quarter" idx="14"/>
          </p:nvPr>
        </p:nvSpPr>
        <p:spPr>
          <a:xfrm>
            <a:off x="1301829" y="2353490"/>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4" name="Content Placeholder 5">
            <a:extLst>
              <a:ext uri="{FF2B5EF4-FFF2-40B4-BE49-F238E27FC236}">
                <a16:creationId xmlns:a16="http://schemas.microsoft.com/office/drawing/2014/main" id="{582862EF-36C2-4067-B4E9-46075763FE5D}"/>
              </a:ext>
            </a:extLst>
          </p:cNvPr>
          <p:cNvSpPr>
            <a:spLocks noGrp="1"/>
          </p:cNvSpPr>
          <p:nvPr>
            <p:ph sz="quarter" idx="13"/>
          </p:nvPr>
        </p:nvSpPr>
        <p:spPr>
          <a:xfrm>
            <a:off x="1301829" y="3152910"/>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5C768F6-20A1-47A1-90FE-903135EEFD59}"/>
              </a:ext>
            </a:extLst>
          </p:cNvPr>
          <p:cNvSpPr>
            <a:spLocks noGrp="1"/>
          </p:cNvSpPr>
          <p:nvPr>
            <p:ph type="body" sz="quarter" idx="3"/>
          </p:nvPr>
        </p:nvSpPr>
        <p:spPr>
          <a:xfrm>
            <a:off x="4651922"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D555EC1-268F-4324-A003-3608AA0D847E}"/>
              </a:ext>
            </a:extLst>
          </p:cNvPr>
          <p:cNvSpPr>
            <a:spLocks noGrp="1"/>
          </p:cNvSpPr>
          <p:nvPr>
            <p:ph sz="quarter" idx="4"/>
          </p:nvPr>
        </p:nvSpPr>
        <p:spPr>
          <a:xfrm>
            <a:off x="4651923"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a:extLst>
              <a:ext uri="{FF2B5EF4-FFF2-40B4-BE49-F238E27FC236}">
                <a16:creationId xmlns:a16="http://schemas.microsoft.com/office/drawing/2014/main" id="{4F2BCF44-5B58-4008-96D3-D0C4D218812B}"/>
              </a:ext>
            </a:extLst>
          </p:cNvPr>
          <p:cNvSpPr>
            <a:spLocks noGrp="1"/>
          </p:cNvSpPr>
          <p:nvPr>
            <p:ph type="body" sz="quarter" idx="16"/>
          </p:nvPr>
        </p:nvSpPr>
        <p:spPr>
          <a:xfrm>
            <a:off x="8002016" y="2351313"/>
            <a:ext cx="2888156" cy="6835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Content Placeholder 5">
            <a:extLst>
              <a:ext uri="{FF2B5EF4-FFF2-40B4-BE49-F238E27FC236}">
                <a16:creationId xmlns:a16="http://schemas.microsoft.com/office/drawing/2014/main" id="{B61BF555-E826-4753-AE48-390B0774D551}"/>
              </a:ext>
            </a:extLst>
          </p:cNvPr>
          <p:cNvSpPr>
            <a:spLocks noGrp="1"/>
          </p:cNvSpPr>
          <p:nvPr>
            <p:ph sz="quarter" idx="15"/>
          </p:nvPr>
        </p:nvSpPr>
        <p:spPr>
          <a:xfrm>
            <a:off x="8002017" y="3150733"/>
            <a:ext cx="2888155" cy="2607811"/>
          </a:xfrm>
        </p:spPr>
        <p:txBody>
          <a:bodyPr>
            <a:normAutofit/>
          </a:bodyPr>
          <a:lstStyle>
            <a:lvl1pPr>
              <a:defRPr lang="en-US" sz="1600" kern="1200" dirty="0">
                <a:solidFill>
                  <a:schemeClr val="tx2"/>
                </a:solidFill>
                <a:latin typeface="+mj-lt"/>
                <a:ea typeface="+mn-ea"/>
                <a:cs typeface="+mn-cs"/>
              </a:defRPr>
            </a:lvl1pPr>
            <a:lvl2pPr>
              <a:defRPr lang="en-US" sz="1600" kern="1200" dirty="0">
                <a:solidFill>
                  <a:schemeClr val="tx2"/>
                </a:solidFill>
                <a:latin typeface="+mj-lt"/>
                <a:ea typeface="+mn-ea"/>
                <a:cs typeface="+mn-cs"/>
              </a:defRPr>
            </a:lvl2pPr>
            <a:lvl3pPr>
              <a:defRPr lang="en-US" sz="1600" kern="1200" dirty="0">
                <a:solidFill>
                  <a:schemeClr val="tx2"/>
                </a:solidFill>
                <a:latin typeface="+mj-lt"/>
                <a:ea typeface="+mn-ea"/>
                <a:cs typeface="+mn-cs"/>
              </a:defRPr>
            </a:lvl3pPr>
            <a:lvl4pPr>
              <a:defRPr lang="en-US" sz="1600" kern="1200" dirty="0">
                <a:solidFill>
                  <a:schemeClr val="tx2"/>
                </a:solidFill>
                <a:latin typeface="+mj-lt"/>
                <a:ea typeface="+mn-ea"/>
                <a:cs typeface="+mn-cs"/>
              </a:defRPr>
            </a:lvl4pPr>
            <a:lvl5pPr>
              <a:defRPr lang="en-US" sz="1600" kern="1200" dirty="0">
                <a:solidFill>
                  <a:schemeClr val="tx2"/>
                </a:solidFill>
                <a:latin typeface="+mj-lt"/>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9C55C8E4-FCB8-4E06-9C43-0ACD949A73D4}"/>
              </a:ext>
            </a:extLst>
          </p:cNvPr>
          <p:cNvSpPr>
            <a:spLocks noGrp="1"/>
          </p:cNvSpPr>
          <p:nvPr>
            <p:ph type="dt" sz="half" idx="10"/>
          </p:nvPr>
        </p:nvSpPr>
        <p:spPr/>
        <p:txBody>
          <a:bodyPr/>
          <a:lstStyle/>
          <a:p>
            <a:r>
              <a:rPr lang="en-US" dirty="0"/>
              <a:t>2/1/20XX</a:t>
            </a:r>
          </a:p>
        </p:txBody>
      </p:sp>
      <p:sp>
        <p:nvSpPr>
          <p:cNvPr id="9" name="Slide Number Placeholder 8">
            <a:extLst>
              <a:ext uri="{FF2B5EF4-FFF2-40B4-BE49-F238E27FC236}">
                <a16:creationId xmlns:a16="http://schemas.microsoft.com/office/drawing/2014/main" id="{AAFB6186-6570-4DE8-8603-70B0A51DFE9C}"/>
              </a:ext>
            </a:extLst>
          </p:cNvPr>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26928124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F6FC287-13D6-4C3C-99AD-4DC21BC6C0D1}"/>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 name="Rectangle 8">
            <a:extLst>
              <a:ext uri="{FF2B5EF4-FFF2-40B4-BE49-F238E27FC236}">
                <a16:creationId xmlns:a16="http://schemas.microsoft.com/office/drawing/2014/main" id="{C540C0CE-8B55-4CBA-AE06-9ED15632B930}"/>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0365F8-0F13-4B54-ADBB-26C1C19B2F39}"/>
              </a:ext>
            </a:extLst>
          </p:cNvPr>
          <p:cNvSpPr>
            <a:spLocks noGrp="1"/>
          </p:cNvSpPr>
          <p:nvPr>
            <p:ph type="title" hasCustomPrompt="1"/>
          </p:nvPr>
        </p:nvSpPr>
        <p:spPr>
          <a:xfrm>
            <a:off x="1317170" y="974829"/>
            <a:ext cx="5600700" cy="919286"/>
          </a:xfrm>
        </p:spPr>
        <p:txBody>
          <a:bodyPr>
            <a:normAutofit/>
          </a:bodyPr>
          <a:lstStyle>
            <a:lvl1pPr algn="ctr">
              <a:lnSpc>
                <a:spcPct val="100000"/>
              </a:lnSpc>
              <a:spcBef>
                <a:spcPts val="1000"/>
              </a:spcBef>
              <a:defRPr sz="36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40A44241-B30F-442D-BC0D-A638FB347693}"/>
              </a:ext>
            </a:extLst>
          </p:cNvPr>
          <p:cNvSpPr>
            <a:spLocks noGrp="1"/>
          </p:cNvSpPr>
          <p:nvPr>
            <p:ph type="ftr" sz="quarter" idx="11"/>
          </p:nvPr>
        </p:nvSpPr>
        <p:spPr/>
        <p:txBody>
          <a:bodyPr/>
          <a:lstStyle/>
          <a:p>
            <a:r>
              <a:rPr lang="en-US" dirty="0"/>
              <a:t>Sample Footer Text</a:t>
            </a:r>
          </a:p>
        </p:txBody>
      </p:sp>
      <p:sp>
        <p:nvSpPr>
          <p:cNvPr id="14" name="Text Placeholder 13">
            <a:extLst>
              <a:ext uri="{FF2B5EF4-FFF2-40B4-BE49-F238E27FC236}">
                <a16:creationId xmlns:a16="http://schemas.microsoft.com/office/drawing/2014/main" id="{DA9E4BC6-069A-4142-84EF-9F8AAB5D64B3}"/>
              </a:ext>
            </a:extLst>
          </p:cNvPr>
          <p:cNvSpPr>
            <a:spLocks noGrp="1"/>
          </p:cNvSpPr>
          <p:nvPr>
            <p:ph type="body" sz="quarter" idx="16"/>
          </p:nvPr>
        </p:nvSpPr>
        <p:spPr>
          <a:xfrm>
            <a:off x="1309853" y="2135939"/>
            <a:ext cx="5600700" cy="3747232"/>
          </a:xfrm>
        </p:spPr>
        <p:txBody>
          <a:bodyPr/>
          <a:lstStyle>
            <a:lvl1pPr marL="0" indent="0">
              <a:buNone/>
              <a:defRPr lang="en-US" sz="2000" kern="1200" dirty="0" smtClean="0">
                <a:solidFill>
                  <a:schemeClr val="tx2"/>
                </a:solidFill>
                <a:latin typeface="+mj-lt"/>
                <a:ea typeface="+mn-ea"/>
                <a:cs typeface="+mn-cs"/>
              </a:defRPr>
            </a:lvl1pPr>
            <a:lvl2pPr marL="0" indent="0">
              <a:defRPr/>
            </a:lvl2pPr>
          </a:lstStyle>
          <a:p>
            <a:pPr lvl="0"/>
            <a:r>
              <a:rPr lang="en-US" dirty="0"/>
              <a:t>Click to edit Master text styles</a:t>
            </a:r>
          </a:p>
          <a:p>
            <a:pPr lvl="1"/>
            <a:endParaRPr lang="en-US" dirty="0"/>
          </a:p>
        </p:txBody>
      </p:sp>
      <p:sp>
        <p:nvSpPr>
          <p:cNvPr id="15" name="Picture Placeholder 14">
            <a:extLst>
              <a:ext uri="{FF2B5EF4-FFF2-40B4-BE49-F238E27FC236}">
                <a16:creationId xmlns:a16="http://schemas.microsoft.com/office/drawing/2014/main" id="{8D3C0F9A-7C3B-499A-93CA-2E4EADF03B29}"/>
              </a:ext>
            </a:extLst>
          </p:cNvPr>
          <p:cNvSpPr>
            <a:spLocks noGrp="1"/>
          </p:cNvSpPr>
          <p:nvPr>
            <p:ph type="pic" sz="quarter" idx="13"/>
          </p:nvPr>
        </p:nvSpPr>
        <p:spPr>
          <a:xfrm>
            <a:off x="8839200" y="685800"/>
            <a:ext cx="2667000" cy="2400300"/>
          </a:xfrm>
        </p:spPr>
        <p:txBody>
          <a:bodyPr/>
          <a:lstStyle/>
          <a:p>
            <a:endParaRPr lang="en-US" dirty="0"/>
          </a:p>
        </p:txBody>
      </p:sp>
      <p:sp>
        <p:nvSpPr>
          <p:cNvPr id="24" name="Picture Placeholder 14">
            <a:extLst>
              <a:ext uri="{FF2B5EF4-FFF2-40B4-BE49-F238E27FC236}">
                <a16:creationId xmlns:a16="http://schemas.microsoft.com/office/drawing/2014/main" id="{D9B38155-012A-4A0C-9324-88206D0D0237}"/>
              </a:ext>
            </a:extLst>
          </p:cNvPr>
          <p:cNvSpPr>
            <a:spLocks noGrp="1"/>
          </p:cNvSpPr>
          <p:nvPr>
            <p:ph type="pic" sz="quarter" idx="14"/>
          </p:nvPr>
        </p:nvSpPr>
        <p:spPr>
          <a:xfrm>
            <a:off x="8839200" y="3726638"/>
            <a:ext cx="2667000" cy="2445558"/>
          </a:xfrm>
        </p:spPr>
        <p:txBody>
          <a:bodyPr/>
          <a:lstStyle/>
          <a:p>
            <a:endParaRPr lang="en-US" dirty="0"/>
          </a:p>
        </p:txBody>
      </p:sp>
      <p:sp>
        <p:nvSpPr>
          <p:cNvPr id="3" name="Date Placeholder 2">
            <a:extLst>
              <a:ext uri="{FF2B5EF4-FFF2-40B4-BE49-F238E27FC236}">
                <a16:creationId xmlns:a16="http://schemas.microsoft.com/office/drawing/2014/main" id="{C48EE059-FB54-4749-99E9-807468BE576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05293729-0F2C-46AB-BA76-EE7680E79E6D}"/>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4261771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B0C0AD0-C0C6-4753-98B3-7372479C8DB5}"/>
              </a:ext>
              <a:ext uri="{C183D7F6-B498-43B3-948B-1728B52AA6E4}">
                <adec:decorative xmlns:adec="http://schemas.microsoft.com/office/drawing/2017/decorative" val="1"/>
              </a:ext>
            </a:extLst>
          </p:cNvPr>
          <p:cNvSpPr/>
          <p:nvPr userDrawn="1"/>
        </p:nvSpPr>
        <p:spPr>
          <a:xfrm>
            <a:off x="7467600" y="685800"/>
            <a:ext cx="4038600" cy="54864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FD5A13-435A-49E7-ACBD-C522443F9163}"/>
              </a:ext>
            </a:extLst>
          </p:cNvPr>
          <p:cNvSpPr>
            <a:spLocks noGrp="1"/>
          </p:cNvSpPr>
          <p:nvPr>
            <p:ph type="title" hasCustomPrompt="1"/>
          </p:nvPr>
        </p:nvSpPr>
        <p:spPr>
          <a:xfrm>
            <a:off x="7858124" y="1112837"/>
            <a:ext cx="3221037" cy="2011362"/>
          </a:xfrm>
        </p:spPr>
        <p:txBody>
          <a:bodyPr>
            <a:noAutofit/>
          </a:bodyPr>
          <a:lstStyle>
            <a:lvl1pPr algn="ctr">
              <a:lnSpc>
                <a:spcPct val="125000"/>
              </a:lnSpc>
              <a:spcBef>
                <a:spcPts val="1000"/>
              </a:spcBef>
              <a:spcAft>
                <a:spcPts val="1200"/>
              </a:spcAft>
              <a:defRPr sz="32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83B3BE5E-E2B2-4C08-9DF1-D0BBD2556DA6}"/>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Picture Placeholder 14">
            <a:extLst>
              <a:ext uri="{FF2B5EF4-FFF2-40B4-BE49-F238E27FC236}">
                <a16:creationId xmlns:a16="http://schemas.microsoft.com/office/drawing/2014/main" id="{66849A51-7BB5-4AC4-9826-3E40239DDC95}"/>
              </a:ext>
            </a:extLst>
          </p:cNvPr>
          <p:cNvSpPr>
            <a:spLocks noGrp="1"/>
          </p:cNvSpPr>
          <p:nvPr>
            <p:ph type="pic" sz="quarter" idx="13"/>
          </p:nvPr>
        </p:nvSpPr>
        <p:spPr>
          <a:xfrm>
            <a:off x="0" y="0"/>
            <a:ext cx="6781800" cy="6858000"/>
          </a:xfrm>
          <a:solidFill>
            <a:schemeClr val="tx2"/>
          </a:solidFill>
        </p:spPr>
        <p:txBody>
          <a:bodyPr/>
          <a:lstStyle/>
          <a:p>
            <a:endParaRPr lang="en-US" dirty="0"/>
          </a:p>
        </p:txBody>
      </p:sp>
      <p:sp>
        <p:nvSpPr>
          <p:cNvPr id="13" name="Text Placeholder 12">
            <a:extLst>
              <a:ext uri="{FF2B5EF4-FFF2-40B4-BE49-F238E27FC236}">
                <a16:creationId xmlns:a16="http://schemas.microsoft.com/office/drawing/2014/main" id="{D61D3ED1-1003-44C1-AEAC-7217554CAB77}"/>
              </a:ext>
            </a:extLst>
          </p:cNvPr>
          <p:cNvSpPr>
            <a:spLocks noGrp="1"/>
          </p:cNvSpPr>
          <p:nvPr>
            <p:ph type="body" sz="quarter" idx="15"/>
          </p:nvPr>
        </p:nvSpPr>
        <p:spPr>
          <a:xfrm>
            <a:off x="7895432" y="3429000"/>
            <a:ext cx="3221037" cy="2316163"/>
          </a:xfrm>
        </p:spPr>
        <p:txBody>
          <a:bodyPr/>
          <a:lstStyle>
            <a:lvl1pPr algn="ctr">
              <a:buNone/>
              <a:defRPr lang="en-US" sz="2000" i="1" kern="1200" dirty="0" smtClean="0">
                <a:solidFill>
                  <a:schemeClr val="bg1"/>
                </a:solidFill>
                <a:latin typeface="+mj-lt"/>
                <a:ea typeface="+mn-ea"/>
                <a:cs typeface="+mn-cs"/>
              </a:defRPr>
            </a:lvl1pPr>
            <a:lvl2pPr>
              <a:defRPr lang="en-US" sz="2000" i="1" kern="1200" dirty="0" smtClean="0">
                <a:solidFill>
                  <a:schemeClr val="bg1"/>
                </a:solidFill>
                <a:latin typeface="+mj-lt"/>
                <a:ea typeface="+mn-ea"/>
                <a:cs typeface="+mn-cs"/>
              </a:defRPr>
            </a:lvl2pPr>
            <a:lvl3pPr>
              <a:defRPr lang="en-US" sz="2000" i="1" kern="1200" dirty="0" smtClean="0">
                <a:solidFill>
                  <a:schemeClr val="bg1"/>
                </a:solidFill>
                <a:latin typeface="+mj-lt"/>
                <a:ea typeface="+mn-ea"/>
                <a:cs typeface="+mn-cs"/>
              </a:defRPr>
            </a:lvl3pPr>
            <a:lvl4pPr>
              <a:defRPr lang="en-US" sz="2000" i="1" kern="1200" dirty="0" smtClean="0">
                <a:solidFill>
                  <a:schemeClr val="bg1"/>
                </a:solidFill>
                <a:latin typeface="+mj-lt"/>
                <a:ea typeface="+mn-ea"/>
                <a:cs typeface="+mn-cs"/>
              </a:defRPr>
            </a:lvl4pPr>
            <a:lvl5pPr>
              <a:defRPr lang="en-US" sz="2000" i="1" kern="1200" dirty="0">
                <a:solidFill>
                  <a:schemeClr val="bg1"/>
                </a:solidFill>
                <a:latin typeface="+mj-lt"/>
                <a:ea typeface="+mn-ea"/>
                <a:cs typeface="+mn-cs"/>
              </a:defRPr>
            </a:lvl5pPr>
          </a:lstStyle>
          <a:p>
            <a:pPr lvl="0"/>
            <a:r>
              <a:rPr lang="en-US" dirty="0"/>
              <a:t>Click to edit Master text styles</a:t>
            </a:r>
          </a:p>
        </p:txBody>
      </p:sp>
      <p:sp>
        <p:nvSpPr>
          <p:cNvPr id="3" name="Date Placeholder 2">
            <a:extLst>
              <a:ext uri="{FF2B5EF4-FFF2-40B4-BE49-F238E27FC236}">
                <a16:creationId xmlns:a16="http://schemas.microsoft.com/office/drawing/2014/main" id="{C2E19391-DDEC-44D3-81A7-253A8C2CCA7B}"/>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21DE78C5-C86D-404C-886C-9B28A5B596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890697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EAC5E60-7529-465B-AC10-15DD9E06E52A}"/>
              </a:ext>
              <a:ext uri="{C183D7F6-B498-43B3-948B-1728B52AA6E4}">
                <adec:decorative xmlns:adec="http://schemas.microsoft.com/office/drawing/2017/decorative" val="1"/>
              </a:ext>
            </a:extLst>
          </p:cNvPr>
          <p:cNvSpPr/>
          <p:nvPr userDrawn="1"/>
        </p:nvSpPr>
        <p:spPr>
          <a:xfrm>
            <a:off x="4076700" y="685798"/>
            <a:ext cx="4076700" cy="5486401"/>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D7284-A2BA-4058-81B8-8C194183AAD2}"/>
              </a:ext>
            </a:extLst>
          </p:cNvPr>
          <p:cNvSpPr>
            <a:spLocks noGrp="1"/>
          </p:cNvSpPr>
          <p:nvPr>
            <p:ph type="title" hasCustomPrompt="1"/>
          </p:nvPr>
        </p:nvSpPr>
        <p:spPr>
          <a:xfrm>
            <a:off x="4640239" y="904683"/>
            <a:ext cx="3043238" cy="1128258"/>
          </a:xfrm>
        </p:spPr>
        <p:txBody>
          <a:bodyPr anchor="b">
            <a:normAutofit/>
          </a:bodyPr>
          <a:lstStyle>
            <a:lvl1pPr algn="ctr">
              <a:defRPr sz="2800" spc="300" baseline="0"/>
            </a:lvl1pPr>
          </a:lstStyle>
          <a:p>
            <a:r>
              <a:rPr lang="en-US" dirty="0"/>
              <a:t>CLICK TO EDIT MASTER TITLE STYLE</a:t>
            </a:r>
          </a:p>
        </p:txBody>
      </p:sp>
      <p:sp>
        <p:nvSpPr>
          <p:cNvPr id="13" name="Picture Placeholder 12">
            <a:extLst>
              <a:ext uri="{FF2B5EF4-FFF2-40B4-BE49-F238E27FC236}">
                <a16:creationId xmlns:a16="http://schemas.microsoft.com/office/drawing/2014/main" id="{DCF980BD-6E88-4DED-B8BA-A6D71F26BAF4}"/>
              </a:ext>
            </a:extLst>
          </p:cNvPr>
          <p:cNvSpPr>
            <a:spLocks noGrp="1"/>
          </p:cNvSpPr>
          <p:nvPr>
            <p:ph type="pic" sz="quarter" idx="13"/>
          </p:nvPr>
        </p:nvSpPr>
        <p:spPr>
          <a:xfrm>
            <a:off x="0" y="0"/>
            <a:ext cx="3390900" cy="6858000"/>
          </a:xfrm>
        </p:spPr>
        <p:txBody>
          <a:bodyPr/>
          <a:lstStyle/>
          <a:p>
            <a:endParaRPr lang="en-US" dirty="0"/>
          </a:p>
        </p:txBody>
      </p:sp>
      <p:sp>
        <p:nvSpPr>
          <p:cNvPr id="4" name="Footer Placeholder 3">
            <a:extLst>
              <a:ext uri="{FF2B5EF4-FFF2-40B4-BE49-F238E27FC236}">
                <a16:creationId xmlns:a16="http://schemas.microsoft.com/office/drawing/2014/main" id="{066C855D-F8E6-4A14-9A2C-B840BF785374}"/>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7" name="Text Placeholder 16">
            <a:extLst>
              <a:ext uri="{FF2B5EF4-FFF2-40B4-BE49-F238E27FC236}">
                <a16:creationId xmlns:a16="http://schemas.microsoft.com/office/drawing/2014/main" id="{39EBCF59-A32E-4C9E-A6EE-03339289924B}"/>
              </a:ext>
            </a:extLst>
          </p:cNvPr>
          <p:cNvSpPr>
            <a:spLocks noGrp="1"/>
          </p:cNvSpPr>
          <p:nvPr>
            <p:ph type="body" sz="quarter" idx="16"/>
          </p:nvPr>
        </p:nvSpPr>
        <p:spPr>
          <a:xfrm>
            <a:off x="4640238" y="2290117"/>
            <a:ext cx="3043238" cy="3442290"/>
          </a:xfrm>
        </p:spPr>
        <p:txBody>
          <a:bodyPr/>
          <a:lstStyle>
            <a:lvl1pPr algn="ctr">
              <a:buNone/>
              <a:defRPr lang="en-US" sz="2000" kern="1200" dirty="0" smtClean="0">
                <a:solidFill>
                  <a:schemeClr val="tx2"/>
                </a:solidFill>
                <a:latin typeface="+mj-lt"/>
                <a:ea typeface="+mn-ea"/>
                <a:cs typeface="+mn-cs"/>
              </a:defRPr>
            </a:lvl1pPr>
          </a:lstStyle>
          <a:p>
            <a:pPr lvl="0"/>
            <a:r>
              <a:rPr lang="en-US" dirty="0"/>
              <a:t>Click to edit Master text styles</a:t>
            </a:r>
          </a:p>
        </p:txBody>
      </p:sp>
      <p:sp>
        <p:nvSpPr>
          <p:cNvPr id="14" name="Picture Placeholder 12">
            <a:extLst>
              <a:ext uri="{FF2B5EF4-FFF2-40B4-BE49-F238E27FC236}">
                <a16:creationId xmlns:a16="http://schemas.microsoft.com/office/drawing/2014/main" id="{2D5F265C-D250-4B74-9361-166CBD595ED2}"/>
              </a:ext>
            </a:extLst>
          </p:cNvPr>
          <p:cNvSpPr>
            <a:spLocks noGrp="1"/>
          </p:cNvSpPr>
          <p:nvPr>
            <p:ph type="pic" sz="quarter" idx="14"/>
          </p:nvPr>
        </p:nvSpPr>
        <p:spPr>
          <a:xfrm>
            <a:off x="8801100" y="0"/>
            <a:ext cx="3390900" cy="6858000"/>
          </a:xfrm>
        </p:spPr>
        <p:txBody>
          <a:bodyPr/>
          <a:lstStyle/>
          <a:p>
            <a:endParaRPr lang="en-US" dirty="0"/>
          </a:p>
        </p:txBody>
      </p:sp>
      <p:sp>
        <p:nvSpPr>
          <p:cNvPr id="3" name="Date Placeholder 2">
            <a:extLst>
              <a:ext uri="{FF2B5EF4-FFF2-40B4-BE49-F238E27FC236}">
                <a16:creationId xmlns:a16="http://schemas.microsoft.com/office/drawing/2014/main" id="{4B9CD27E-A7F2-4ABE-ACD4-27BF0183A80F}"/>
              </a:ext>
            </a:extLst>
          </p:cNvPr>
          <p:cNvSpPr>
            <a:spLocks noGrp="1"/>
          </p:cNvSpPr>
          <p:nvPr>
            <p:ph type="dt" sz="half" idx="10"/>
          </p:nvPr>
        </p:nvSpPr>
        <p:spPr/>
        <p:txBody>
          <a:bodyPr/>
          <a:lstStyle>
            <a:lvl1pPr>
              <a:defRPr>
                <a:solidFill>
                  <a:schemeClr val="bg1"/>
                </a:solidFill>
                <a:effectLst>
                  <a:outerShdw blurRad="38100" dist="38100" dir="2700000" algn="tl">
                    <a:srgbClr val="000000">
                      <a:alpha val="43137"/>
                    </a:srgbClr>
                  </a:outerShdw>
                </a:effectLst>
              </a:defRPr>
            </a:lvl1pPr>
          </a:lstStyle>
          <a:p>
            <a:r>
              <a:rPr lang="en-US" dirty="0"/>
              <a:t>2/1/20XX</a:t>
            </a:r>
          </a:p>
        </p:txBody>
      </p:sp>
      <p:sp>
        <p:nvSpPr>
          <p:cNvPr id="5" name="Slide Number Placeholder 4">
            <a:extLst>
              <a:ext uri="{FF2B5EF4-FFF2-40B4-BE49-F238E27FC236}">
                <a16:creationId xmlns:a16="http://schemas.microsoft.com/office/drawing/2014/main" id="{BC11E480-83AE-40D7-B187-635F5737B30E}"/>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solidFill>
                <a:schemeClr val="bg1"/>
              </a:solidFill>
            </a:endParaRPr>
          </a:p>
        </p:txBody>
      </p:sp>
    </p:spTree>
    <p:extLst>
      <p:ext uri="{BB962C8B-B14F-4D97-AF65-F5344CB8AC3E}">
        <p14:creationId xmlns:p14="http://schemas.microsoft.com/office/powerpoint/2010/main" val="640829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3F0E8C4-F22F-4115-BFF9-731C089BD7B0}"/>
              </a:ext>
              <a:ext uri="{C183D7F6-B498-43B3-948B-1728B52AA6E4}">
                <adec:decorative xmlns:adec="http://schemas.microsoft.com/office/drawing/2017/decorative" val="1"/>
              </a:ext>
            </a:extLst>
          </p:cNvPr>
          <p:cNvSpPr/>
          <p:nvPr userDrawn="1"/>
        </p:nvSpPr>
        <p:spPr>
          <a:xfrm>
            <a:off x="0" y="0"/>
            <a:ext cx="8153400" cy="6857999"/>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7" name="Rectangle 16">
            <a:extLst>
              <a:ext uri="{FF2B5EF4-FFF2-40B4-BE49-F238E27FC236}">
                <a16:creationId xmlns:a16="http://schemas.microsoft.com/office/drawing/2014/main" id="{D082772B-9710-45A8-9D16-12613E7BD4D4}"/>
              </a:ext>
              <a:ext uri="{C183D7F6-B498-43B3-948B-1728B52AA6E4}">
                <adec:decorative xmlns:adec="http://schemas.microsoft.com/office/drawing/2017/decorative" val="1"/>
              </a:ext>
            </a:extLst>
          </p:cNvPr>
          <p:cNvSpPr/>
          <p:nvPr userDrawn="1"/>
        </p:nvSpPr>
        <p:spPr>
          <a:xfrm>
            <a:off x="685800" y="685800"/>
            <a:ext cx="6781800" cy="5486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52A839-69EA-494F-A4E7-B066C09CF24A}"/>
              </a:ext>
            </a:extLst>
          </p:cNvPr>
          <p:cNvSpPr>
            <a:spLocks noGrp="1"/>
          </p:cNvSpPr>
          <p:nvPr>
            <p:ph type="title" hasCustomPrompt="1"/>
          </p:nvPr>
        </p:nvSpPr>
        <p:spPr>
          <a:xfrm>
            <a:off x="1274064" y="964889"/>
            <a:ext cx="5605272" cy="914400"/>
          </a:xfrm>
        </p:spPr>
        <p:txBody>
          <a:bodyPr>
            <a:noAutofit/>
          </a:bodyPr>
          <a:lstStyle>
            <a:lvl1pPr marL="228600" indent="-228600" algn="ctr">
              <a:lnSpc>
                <a:spcPct val="100000"/>
              </a:lnSpc>
              <a:spcBef>
                <a:spcPts val="1000"/>
              </a:spcBef>
              <a:defRPr sz="3200" spc="300" baseline="0"/>
            </a:lvl1pPr>
          </a:lstStyle>
          <a:p>
            <a:r>
              <a:rPr lang="en-US" dirty="0"/>
              <a:t>CLICK TO EDIT MASTER TITLE STYLE</a:t>
            </a:r>
          </a:p>
        </p:txBody>
      </p:sp>
      <p:sp>
        <p:nvSpPr>
          <p:cNvPr id="16" name="Footer Placeholder 3">
            <a:extLst>
              <a:ext uri="{FF2B5EF4-FFF2-40B4-BE49-F238E27FC236}">
                <a16:creationId xmlns:a16="http://schemas.microsoft.com/office/drawing/2014/main" id="{2289EB81-6F63-41FF-8B72-E2D82EB50E07}"/>
              </a:ext>
            </a:extLst>
          </p:cNvPr>
          <p:cNvSpPr>
            <a:spLocks noGrp="1"/>
          </p:cNvSpPr>
          <p:nvPr>
            <p:ph type="ftr" sz="quarter" idx="15"/>
          </p:nvPr>
        </p:nvSpPr>
        <p:spPr>
          <a:xfrm rot="5400000">
            <a:off x="-1708136" y="3223750"/>
            <a:ext cx="4114800" cy="410501"/>
          </a:xfrm>
        </p:spPr>
        <p:txBody>
          <a:bodyPr/>
          <a:lstStyle/>
          <a:p>
            <a:r>
              <a:rPr lang="en-US" dirty="0"/>
              <a:t>Sample Footer Text</a:t>
            </a:r>
          </a:p>
        </p:txBody>
      </p:sp>
      <p:sp>
        <p:nvSpPr>
          <p:cNvPr id="10" name="Text Placeholder 9">
            <a:extLst>
              <a:ext uri="{FF2B5EF4-FFF2-40B4-BE49-F238E27FC236}">
                <a16:creationId xmlns:a16="http://schemas.microsoft.com/office/drawing/2014/main" id="{F2D898A5-86F4-4520-A618-C1CE7FCC1E94}"/>
              </a:ext>
            </a:extLst>
          </p:cNvPr>
          <p:cNvSpPr>
            <a:spLocks noGrp="1"/>
          </p:cNvSpPr>
          <p:nvPr>
            <p:ph type="body" sz="quarter" idx="13"/>
          </p:nvPr>
        </p:nvSpPr>
        <p:spPr>
          <a:xfrm>
            <a:off x="1309853" y="2135829"/>
            <a:ext cx="5600700" cy="3642347"/>
          </a:xfrm>
        </p:spPr>
        <p:txBody>
          <a:bodyPr/>
          <a:lstStyle>
            <a:lvl1pPr marL="0" indent="0">
              <a:buNone/>
              <a:defRPr lang="en-US" sz="2000" kern="1200" dirty="0" smtClean="0">
                <a:solidFill>
                  <a:schemeClr val="tx2">
                    <a:lumMod val="90000"/>
                  </a:schemeClr>
                </a:solidFill>
                <a:latin typeface="+mj-lt"/>
                <a:ea typeface="+mn-ea"/>
                <a:cs typeface="+mn-cs"/>
              </a:defRPr>
            </a:lvl1pPr>
            <a:lvl2pPr>
              <a:defRPr lang="en-US" sz="2000" kern="1200" dirty="0" smtClean="0">
                <a:solidFill>
                  <a:schemeClr val="tx2">
                    <a:lumMod val="90000"/>
                  </a:schemeClr>
                </a:solidFill>
                <a:latin typeface="+mj-lt"/>
                <a:ea typeface="+mn-ea"/>
                <a:cs typeface="+mn-cs"/>
              </a:defRPr>
            </a:lvl2pPr>
            <a:lvl3pPr>
              <a:defRPr lang="en-US" sz="2000" kern="1200" dirty="0" smtClean="0">
                <a:solidFill>
                  <a:schemeClr val="tx2">
                    <a:lumMod val="90000"/>
                  </a:schemeClr>
                </a:solidFill>
                <a:latin typeface="+mj-lt"/>
                <a:ea typeface="+mn-ea"/>
                <a:cs typeface="+mn-cs"/>
              </a:defRPr>
            </a:lvl3pPr>
            <a:lvl4pPr>
              <a:defRPr lang="en-US" sz="2000" kern="1200" dirty="0" smtClean="0">
                <a:solidFill>
                  <a:schemeClr val="tx2">
                    <a:lumMod val="90000"/>
                  </a:schemeClr>
                </a:solidFill>
                <a:latin typeface="+mj-lt"/>
                <a:ea typeface="+mn-ea"/>
                <a:cs typeface="+mn-cs"/>
              </a:defRPr>
            </a:lvl4pPr>
            <a:lvl5pPr>
              <a:defRPr lang="en-US" sz="2000" kern="1200" dirty="0">
                <a:solidFill>
                  <a:schemeClr val="tx2">
                    <a:lumMod val="90000"/>
                  </a:schemeClr>
                </a:solidFill>
                <a:latin typeface="+mj-lt"/>
                <a:ea typeface="+mn-ea"/>
                <a:cs typeface="+mn-cs"/>
              </a:defRPr>
            </a:lvl5pPr>
          </a:lstStyle>
          <a:p>
            <a:pPr lvl="0"/>
            <a:r>
              <a:rPr lang="en-US" dirty="0"/>
              <a:t>Click to edit Master text styles</a:t>
            </a:r>
          </a:p>
        </p:txBody>
      </p:sp>
      <p:sp>
        <p:nvSpPr>
          <p:cNvPr id="13" name="Picture Placeholder 12">
            <a:extLst>
              <a:ext uri="{FF2B5EF4-FFF2-40B4-BE49-F238E27FC236}">
                <a16:creationId xmlns:a16="http://schemas.microsoft.com/office/drawing/2014/main" id="{2D8262DD-38B7-432E-838E-874DEB156E0D}"/>
              </a:ext>
            </a:extLst>
          </p:cNvPr>
          <p:cNvSpPr>
            <a:spLocks noGrp="1"/>
          </p:cNvSpPr>
          <p:nvPr>
            <p:ph type="pic" sz="quarter" idx="10"/>
          </p:nvPr>
        </p:nvSpPr>
        <p:spPr>
          <a:xfrm>
            <a:off x="8839200" y="685800"/>
            <a:ext cx="2667000" cy="2400300"/>
          </a:xfrm>
        </p:spPr>
        <p:txBody>
          <a:bodyPr/>
          <a:lstStyle/>
          <a:p>
            <a:endParaRPr lang="en-US" dirty="0"/>
          </a:p>
        </p:txBody>
      </p:sp>
      <p:sp>
        <p:nvSpPr>
          <p:cNvPr id="14" name="Picture Placeholder 12">
            <a:extLst>
              <a:ext uri="{FF2B5EF4-FFF2-40B4-BE49-F238E27FC236}">
                <a16:creationId xmlns:a16="http://schemas.microsoft.com/office/drawing/2014/main" id="{A1F656D3-42D5-4850-9BCE-034D55DCDBF9}"/>
              </a:ext>
            </a:extLst>
          </p:cNvPr>
          <p:cNvSpPr>
            <a:spLocks noGrp="1"/>
          </p:cNvSpPr>
          <p:nvPr>
            <p:ph type="pic" sz="quarter" idx="11"/>
          </p:nvPr>
        </p:nvSpPr>
        <p:spPr>
          <a:xfrm>
            <a:off x="8839200" y="3764738"/>
            <a:ext cx="2667000" cy="2404872"/>
          </a:xfrm>
        </p:spPr>
        <p:txBody>
          <a:bodyPr/>
          <a:lstStyle/>
          <a:p>
            <a:endParaRPr lang="en-US" dirty="0"/>
          </a:p>
        </p:txBody>
      </p:sp>
      <p:sp>
        <p:nvSpPr>
          <p:cNvPr id="15" name="Date Placeholder 2">
            <a:extLst>
              <a:ext uri="{FF2B5EF4-FFF2-40B4-BE49-F238E27FC236}">
                <a16:creationId xmlns:a16="http://schemas.microsoft.com/office/drawing/2014/main" id="{5E061156-5BF8-492F-93F2-A0C925229EF0}"/>
              </a:ext>
            </a:extLst>
          </p:cNvPr>
          <p:cNvSpPr>
            <a:spLocks noGrp="1"/>
          </p:cNvSpPr>
          <p:nvPr>
            <p:ph type="dt" sz="half" idx="14"/>
          </p:nvPr>
        </p:nvSpPr>
        <p:spPr>
          <a:xfrm rot="5400000">
            <a:off x="9800022" y="3223751"/>
            <a:ext cx="4114801" cy="410501"/>
          </a:xfrm>
        </p:spPr>
        <p:txBody>
          <a:bodyPr/>
          <a:lstStyle/>
          <a:p>
            <a:r>
              <a:rPr lang="en-US" dirty="0"/>
              <a:t>2/1/20XX</a:t>
            </a:r>
          </a:p>
        </p:txBody>
      </p:sp>
      <p:sp>
        <p:nvSpPr>
          <p:cNvPr id="18" name="Slide Number Placeholder 4">
            <a:extLst>
              <a:ext uri="{FF2B5EF4-FFF2-40B4-BE49-F238E27FC236}">
                <a16:creationId xmlns:a16="http://schemas.microsoft.com/office/drawing/2014/main" id="{DE11E1B1-2B5D-421D-9903-5D4845A77B77}"/>
              </a:ext>
            </a:extLst>
          </p:cNvPr>
          <p:cNvSpPr>
            <a:spLocks noGrp="1"/>
          </p:cNvSpPr>
          <p:nvPr>
            <p:ph type="sldNum" sz="quarter" idx="16"/>
          </p:nvPr>
        </p:nvSpPr>
        <p:spPr>
          <a:xfrm>
            <a:off x="11116340" y="6356350"/>
            <a:ext cx="871868" cy="365125"/>
          </a:xfrm>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55459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186BBE9-85AC-4FEF-8647-85DC61E30B35}"/>
              </a:ext>
              <a:ext uri="{C183D7F6-B498-43B3-948B-1728B52AA6E4}">
                <adec:decorative xmlns:adec="http://schemas.microsoft.com/office/drawing/2017/decorative" val="1"/>
              </a:ext>
            </a:extLst>
          </p:cNvPr>
          <p:cNvSpPr/>
          <p:nvPr userDrawn="1"/>
        </p:nvSpPr>
        <p:spPr>
          <a:xfrm>
            <a:off x="7467600" y="1732305"/>
            <a:ext cx="3390900" cy="348299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Picture Placeholder 9">
            <a:extLst>
              <a:ext uri="{FF2B5EF4-FFF2-40B4-BE49-F238E27FC236}">
                <a16:creationId xmlns:a16="http://schemas.microsoft.com/office/drawing/2014/main" id="{334835FD-1AFB-4FBE-BCCE-D5FAD1E9E8D2}"/>
              </a:ext>
            </a:extLst>
          </p:cNvPr>
          <p:cNvSpPr>
            <a:spLocks noGrp="1"/>
          </p:cNvSpPr>
          <p:nvPr>
            <p:ph type="pic" sz="quarter" idx="15"/>
          </p:nvPr>
        </p:nvSpPr>
        <p:spPr>
          <a:xfrm>
            <a:off x="0" y="0"/>
            <a:ext cx="12192000" cy="6858000"/>
          </a:xfrm>
          <a:custGeom>
            <a:avLst/>
            <a:gdLst>
              <a:gd name="connsiteX0" fmla="*/ 7467600 w 12192000"/>
              <a:gd name="connsiteY0" fmla="*/ 1732305 h 6858000"/>
              <a:gd name="connsiteX1" fmla="*/ 7467600 w 12192000"/>
              <a:gd name="connsiteY1" fmla="*/ 5215297 h 6858000"/>
              <a:gd name="connsiteX2" fmla="*/ 10858500 w 12192000"/>
              <a:gd name="connsiteY2" fmla="*/ 5215297 h 6858000"/>
              <a:gd name="connsiteX3" fmla="*/ 10858500 w 12192000"/>
              <a:gd name="connsiteY3" fmla="*/ 1732305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467600" y="1732305"/>
                </a:moveTo>
                <a:lnTo>
                  <a:pt x="7467600" y="5215297"/>
                </a:lnTo>
                <a:lnTo>
                  <a:pt x="10858500" y="5215297"/>
                </a:lnTo>
                <a:lnTo>
                  <a:pt x="10858500" y="1732305"/>
                </a:lnTo>
                <a:close/>
                <a:moveTo>
                  <a:pt x="0" y="0"/>
                </a:moveTo>
                <a:lnTo>
                  <a:pt x="12192000" y="0"/>
                </a:lnTo>
                <a:lnTo>
                  <a:pt x="12192000"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7D50E5CE-ECB4-4D9A-95BD-EF41E78834EE}"/>
              </a:ext>
            </a:extLst>
          </p:cNvPr>
          <p:cNvSpPr>
            <a:spLocks noGrp="1"/>
          </p:cNvSpPr>
          <p:nvPr>
            <p:ph type="title" hasCustomPrompt="1"/>
          </p:nvPr>
        </p:nvSpPr>
        <p:spPr>
          <a:xfrm>
            <a:off x="7750629" y="2057400"/>
            <a:ext cx="2804191" cy="1775012"/>
          </a:xfrm>
        </p:spPr>
        <p:txBody>
          <a:bodyPr>
            <a:normAutofit/>
          </a:bodyPr>
          <a:lstStyle>
            <a:lvl1pPr marL="0" indent="0" algn="ctr">
              <a:lnSpc>
                <a:spcPct val="100000"/>
              </a:lnSpc>
              <a:spcBef>
                <a:spcPts val="1000"/>
              </a:spcBef>
              <a:defRPr sz="3200" spc="300" baseline="0">
                <a:solidFill>
                  <a:schemeClr val="bg1"/>
                </a:solidFill>
              </a:defRPr>
            </a:lvl1pPr>
          </a:lstStyle>
          <a:p>
            <a:r>
              <a:rPr lang="en-US" dirty="0"/>
              <a:t>CLICK TO EDIT MASTER TITLE STYLE</a:t>
            </a:r>
          </a:p>
        </p:txBody>
      </p:sp>
      <p:sp>
        <p:nvSpPr>
          <p:cNvPr id="12" name="Text Placeholder 11">
            <a:extLst>
              <a:ext uri="{FF2B5EF4-FFF2-40B4-BE49-F238E27FC236}">
                <a16:creationId xmlns:a16="http://schemas.microsoft.com/office/drawing/2014/main" id="{15B8F8B4-7A4C-46FC-86C4-7EDF3965E8AF}"/>
              </a:ext>
            </a:extLst>
          </p:cNvPr>
          <p:cNvSpPr>
            <a:spLocks noGrp="1"/>
          </p:cNvSpPr>
          <p:nvPr>
            <p:ph type="body" sz="quarter" idx="14"/>
          </p:nvPr>
        </p:nvSpPr>
        <p:spPr>
          <a:xfrm>
            <a:off x="7831744" y="3986140"/>
            <a:ext cx="2663825" cy="976312"/>
          </a:xfrm>
        </p:spPr>
        <p:txBody>
          <a:bodyPr/>
          <a:lstStyle>
            <a:lvl1pPr marL="0" indent="0" algn="ctr">
              <a:buNone/>
              <a:defRPr lang="en-US" sz="2000" i="1" kern="1200" dirty="0" smtClean="0">
                <a:solidFill>
                  <a:schemeClr val="bg1"/>
                </a:solidFill>
                <a:latin typeface="+mj-lt"/>
                <a:ea typeface="+mn-ea"/>
                <a:cs typeface="+mn-cs"/>
              </a:defRPr>
            </a:lvl1pPr>
          </a:lstStyle>
          <a:p>
            <a:pPr lvl="0"/>
            <a:r>
              <a:rPr lang="en-US" dirty="0"/>
              <a:t>Click to edit Master text styles</a:t>
            </a:r>
          </a:p>
        </p:txBody>
      </p:sp>
    </p:spTree>
    <p:extLst>
      <p:ext uri="{BB962C8B-B14F-4D97-AF65-F5344CB8AC3E}">
        <p14:creationId xmlns:p14="http://schemas.microsoft.com/office/powerpoint/2010/main" val="2407233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am">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F888699-B2F4-4D1E-9B99-FB38DB6F8614}"/>
              </a:ext>
              <a:ext uri="{C183D7F6-B498-43B3-948B-1728B52AA6E4}">
                <adec:decorative xmlns:adec="http://schemas.microsoft.com/office/drawing/2017/decorative" val="1"/>
              </a:ext>
            </a:extLst>
          </p:cNvPr>
          <p:cNvSpPr/>
          <p:nvPr userDrawn="1"/>
        </p:nvSpPr>
        <p:spPr>
          <a:xfrm>
            <a:off x="-1" y="0"/>
            <a:ext cx="12192001" cy="68580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59C0F5F-52B5-4046-92E2-12C9AE3A010A}"/>
              </a:ext>
              <a:ext uri="{C183D7F6-B498-43B3-948B-1728B52AA6E4}">
                <adec:decorative xmlns:adec="http://schemas.microsoft.com/office/drawing/2017/decorative" val="1"/>
              </a:ext>
            </a:extLst>
          </p:cNvPr>
          <p:cNvSpPr/>
          <p:nvPr userDrawn="1"/>
        </p:nvSpPr>
        <p:spPr>
          <a:xfrm>
            <a:off x="685799" y="685801"/>
            <a:ext cx="10820401" cy="54863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6C531D59-0AA7-4A6E-A153-F12AF50DEB51}"/>
              </a:ext>
            </a:extLst>
          </p:cNvPr>
          <p:cNvSpPr>
            <a:spLocks noGrp="1"/>
          </p:cNvSpPr>
          <p:nvPr>
            <p:ph type="title"/>
          </p:nvPr>
        </p:nvSpPr>
        <p:spPr>
          <a:xfrm>
            <a:off x="1279525" y="1128712"/>
            <a:ext cx="9582507" cy="737575"/>
          </a:xfrm>
        </p:spPr>
        <p:txBody>
          <a:bodyPr>
            <a:normAutofit/>
          </a:bodyPr>
          <a:lstStyle>
            <a:lvl1pPr algn="ctr">
              <a:defRPr sz="3200" cap="all" spc="300" baseline="0"/>
            </a:lvl1pPr>
          </a:lstStyle>
          <a:p>
            <a:r>
              <a:rPr lang="en-US" dirty="0"/>
              <a:t>Click to edit Master title style</a:t>
            </a:r>
          </a:p>
        </p:txBody>
      </p:sp>
      <p:sp>
        <p:nvSpPr>
          <p:cNvPr id="27" name="Footer Placeholder 3">
            <a:extLst>
              <a:ext uri="{FF2B5EF4-FFF2-40B4-BE49-F238E27FC236}">
                <a16:creationId xmlns:a16="http://schemas.microsoft.com/office/drawing/2014/main" id="{A8CB739F-40B1-4B56-9FC7-D0C3D6C6A98E}"/>
              </a:ext>
            </a:extLst>
          </p:cNvPr>
          <p:cNvSpPr>
            <a:spLocks noGrp="1"/>
          </p:cNvSpPr>
          <p:nvPr>
            <p:ph type="ftr" sz="quarter" idx="22"/>
          </p:nvPr>
        </p:nvSpPr>
        <p:spPr>
          <a:xfrm rot="5400000">
            <a:off x="-1708136" y="3223750"/>
            <a:ext cx="4114800" cy="410501"/>
          </a:xfrm>
        </p:spPr>
        <p:txBody>
          <a:bodyPr/>
          <a:lstStyle/>
          <a:p>
            <a:r>
              <a:rPr lang="en-US" dirty="0"/>
              <a:t>Sample Footer Text</a:t>
            </a:r>
          </a:p>
        </p:txBody>
      </p:sp>
      <p:sp>
        <p:nvSpPr>
          <p:cNvPr id="19" name="Picture Placeholder 18">
            <a:extLst>
              <a:ext uri="{FF2B5EF4-FFF2-40B4-BE49-F238E27FC236}">
                <a16:creationId xmlns:a16="http://schemas.microsoft.com/office/drawing/2014/main" id="{F4662255-912C-47B2-9F89-E8EA289186C3}"/>
              </a:ext>
            </a:extLst>
          </p:cNvPr>
          <p:cNvSpPr>
            <a:spLocks noGrp="1"/>
          </p:cNvSpPr>
          <p:nvPr>
            <p:ph type="pic" sz="quarter" idx="10"/>
          </p:nvPr>
        </p:nvSpPr>
        <p:spPr>
          <a:xfrm>
            <a:off x="1279525" y="2155389"/>
            <a:ext cx="2003425" cy="2002536"/>
          </a:xfrm>
        </p:spPr>
        <p:txBody>
          <a:bodyPr/>
          <a:lstStyle/>
          <a:p>
            <a:endParaRPr lang="en-US" dirty="0"/>
          </a:p>
        </p:txBody>
      </p:sp>
      <p:sp>
        <p:nvSpPr>
          <p:cNvPr id="13" name="Text Placeholder 2">
            <a:extLst>
              <a:ext uri="{FF2B5EF4-FFF2-40B4-BE49-F238E27FC236}">
                <a16:creationId xmlns:a16="http://schemas.microsoft.com/office/drawing/2014/main" id="{14BC86AA-75EF-424D-A00E-E44E64F49307}"/>
              </a:ext>
            </a:extLst>
          </p:cNvPr>
          <p:cNvSpPr>
            <a:spLocks noGrp="1"/>
          </p:cNvSpPr>
          <p:nvPr>
            <p:ph type="body" sz="quarter" idx="16"/>
          </p:nvPr>
        </p:nvSpPr>
        <p:spPr>
          <a:xfrm>
            <a:off x="1265795" y="4445636"/>
            <a:ext cx="2011363" cy="545126"/>
          </a:xfrm>
        </p:spPr>
        <p:txBody>
          <a:bodyPr/>
          <a:lstStyle>
            <a:lvl1pPr marL="0" indent="0" algn="ctr">
              <a:buNone/>
              <a:defRPr/>
            </a:lvl1pPr>
          </a:lstStyle>
          <a:p>
            <a:pPr lvl="0"/>
            <a:r>
              <a:rPr lang="en-US" dirty="0"/>
              <a:t>Click to edit</a:t>
            </a:r>
          </a:p>
        </p:txBody>
      </p:sp>
      <p:sp>
        <p:nvSpPr>
          <p:cNvPr id="14" name="Text Placeholder 2">
            <a:extLst>
              <a:ext uri="{FF2B5EF4-FFF2-40B4-BE49-F238E27FC236}">
                <a16:creationId xmlns:a16="http://schemas.microsoft.com/office/drawing/2014/main" id="{4651915F-8813-4F19-9282-4069723EC96E}"/>
              </a:ext>
            </a:extLst>
          </p:cNvPr>
          <p:cNvSpPr>
            <a:spLocks noGrp="1"/>
          </p:cNvSpPr>
          <p:nvPr>
            <p:ph type="body" sz="quarter" idx="17"/>
          </p:nvPr>
        </p:nvSpPr>
        <p:spPr>
          <a:xfrm>
            <a:off x="1258339"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0" name="Picture Placeholder 18">
            <a:extLst>
              <a:ext uri="{FF2B5EF4-FFF2-40B4-BE49-F238E27FC236}">
                <a16:creationId xmlns:a16="http://schemas.microsoft.com/office/drawing/2014/main" id="{BDD03108-13F4-4623-8FF3-A81028227179}"/>
              </a:ext>
            </a:extLst>
          </p:cNvPr>
          <p:cNvSpPr>
            <a:spLocks noGrp="1"/>
          </p:cNvSpPr>
          <p:nvPr>
            <p:ph type="pic" sz="quarter" idx="11"/>
          </p:nvPr>
        </p:nvSpPr>
        <p:spPr>
          <a:xfrm>
            <a:off x="3804132" y="2155389"/>
            <a:ext cx="2003425" cy="2002536"/>
          </a:xfrm>
        </p:spPr>
        <p:txBody>
          <a:bodyPr/>
          <a:lstStyle/>
          <a:p>
            <a:endParaRPr lang="en-US" dirty="0"/>
          </a:p>
        </p:txBody>
      </p:sp>
      <p:sp>
        <p:nvSpPr>
          <p:cNvPr id="3" name="Text Placeholder 2">
            <a:extLst>
              <a:ext uri="{FF2B5EF4-FFF2-40B4-BE49-F238E27FC236}">
                <a16:creationId xmlns:a16="http://schemas.microsoft.com/office/drawing/2014/main" id="{85FEA53B-7103-43EE-A27D-C03676BE7A3E}"/>
              </a:ext>
            </a:extLst>
          </p:cNvPr>
          <p:cNvSpPr>
            <a:spLocks noGrp="1"/>
          </p:cNvSpPr>
          <p:nvPr>
            <p:ph type="body" sz="quarter" idx="14"/>
          </p:nvPr>
        </p:nvSpPr>
        <p:spPr>
          <a:xfrm>
            <a:off x="3803650" y="4446588"/>
            <a:ext cx="2011363" cy="545126"/>
          </a:xfrm>
        </p:spPr>
        <p:txBody>
          <a:bodyPr/>
          <a:lstStyle>
            <a:lvl1pPr marL="0" indent="0" algn="ctr">
              <a:buNone/>
              <a:defRPr/>
            </a:lvl1pPr>
          </a:lstStyle>
          <a:p>
            <a:pPr lvl="0"/>
            <a:r>
              <a:rPr lang="en-US" dirty="0"/>
              <a:t>Click to edit</a:t>
            </a:r>
          </a:p>
        </p:txBody>
      </p:sp>
      <p:sp>
        <p:nvSpPr>
          <p:cNvPr id="12" name="Text Placeholder 2">
            <a:extLst>
              <a:ext uri="{FF2B5EF4-FFF2-40B4-BE49-F238E27FC236}">
                <a16:creationId xmlns:a16="http://schemas.microsoft.com/office/drawing/2014/main" id="{D2D40785-78DE-4A0A-BE87-FBA306D4E0E8}"/>
              </a:ext>
            </a:extLst>
          </p:cNvPr>
          <p:cNvSpPr>
            <a:spLocks noGrp="1"/>
          </p:cNvSpPr>
          <p:nvPr>
            <p:ph type="body" sz="quarter" idx="15"/>
          </p:nvPr>
        </p:nvSpPr>
        <p:spPr>
          <a:xfrm>
            <a:off x="3796194" y="5031761"/>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1" name="Picture Placeholder 18">
            <a:extLst>
              <a:ext uri="{FF2B5EF4-FFF2-40B4-BE49-F238E27FC236}">
                <a16:creationId xmlns:a16="http://schemas.microsoft.com/office/drawing/2014/main" id="{91167149-D0F9-4485-9BE8-A52BED2664AC}"/>
              </a:ext>
            </a:extLst>
          </p:cNvPr>
          <p:cNvSpPr>
            <a:spLocks noGrp="1"/>
          </p:cNvSpPr>
          <p:nvPr>
            <p:ph type="pic" sz="quarter" idx="12"/>
          </p:nvPr>
        </p:nvSpPr>
        <p:spPr>
          <a:xfrm>
            <a:off x="6332269" y="2155389"/>
            <a:ext cx="2003425" cy="2002536"/>
          </a:xfrm>
        </p:spPr>
        <p:txBody>
          <a:bodyPr/>
          <a:lstStyle/>
          <a:p>
            <a:endParaRPr lang="en-US" dirty="0"/>
          </a:p>
        </p:txBody>
      </p:sp>
      <p:sp>
        <p:nvSpPr>
          <p:cNvPr id="15" name="Text Placeholder 2">
            <a:extLst>
              <a:ext uri="{FF2B5EF4-FFF2-40B4-BE49-F238E27FC236}">
                <a16:creationId xmlns:a16="http://schemas.microsoft.com/office/drawing/2014/main" id="{AB40F8CF-C64A-4DB4-9A1A-7BFAC245F02A}"/>
              </a:ext>
            </a:extLst>
          </p:cNvPr>
          <p:cNvSpPr>
            <a:spLocks noGrp="1"/>
          </p:cNvSpPr>
          <p:nvPr>
            <p:ph type="body" sz="quarter" idx="18"/>
          </p:nvPr>
        </p:nvSpPr>
        <p:spPr>
          <a:xfrm>
            <a:off x="6333721" y="4445636"/>
            <a:ext cx="2011363" cy="545126"/>
          </a:xfrm>
        </p:spPr>
        <p:txBody>
          <a:bodyPr/>
          <a:lstStyle>
            <a:lvl1pPr marL="0" indent="0" algn="ctr">
              <a:buNone/>
              <a:defRPr/>
            </a:lvl1pPr>
          </a:lstStyle>
          <a:p>
            <a:pPr lvl="0"/>
            <a:r>
              <a:rPr lang="en-US" dirty="0"/>
              <a:t>Click to edit</a:t>
            </a:r>
          </a:p>
        </p:txBody>
      </p:sp>
      <p:sp>
        <p:nvSpPr>
          <p:cNvPr id="16" name="Text Placeholder 2">
            <a:extLst>
              <a:ext uri="{FF2B5EF4-FFF2-40B4-BE49-F238E27FC236}">
                <a16:creationId xmlns:a16="http://schemas.microsoft.com/office/drawing/2014/main" id="{CF3F1EF2-8FAE-4D87-AF55-EB9978D55F87}"/>
              </a:ext>
            </a:extLst>
          </p:cNvPr>
          <p:cNvSpPr>
            <a:spLocks noGrp="1"/>
          </p:cNvSpPr>
          <p:nvPr>
            <p:ph type="body" sz="quarter" idx="19"/>
          </p:nvPr>
        </p:nvSpPr>
        <p:spPr>
          <a:xfrm>
            <a:off x="6326265"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2" name="Picture Placeholder 18">
            <a:extLst>
              <a:ext uri="{FF2B5EF4-FFF2-40B4-BE49-F238E27FC236}">
                <a16:creationId xmlns:a16="http://schemas.microsoft.com/office/drawing/2014/main" id="{1A66F4CC-066D-41CE-A8F6-A452F518D57B}"/>
              </a:ext>
            </a:extLst>
          </p:cNvPr>
          <p:cNvSpPr>
            <a:spLocks noGrp="1"/>
          </p:cNvSpPr>
          <p:nvPr>
            <p:ph type="pic" sz="quarter" idx="13"/>
          </p:nvPr>
        </p:nvSpPr>
        <p:spPr>
          <a:xfrm>
            <a:off x="8858607" y="2155389"/>
            <a:ext cx="2003425" cy="2002536"/>
          </a:xfrm>
        </p:spPr>
        <p:txBody>
          <a:bodyPr/>
          <a:lstStyle/>
          <a:p>
            <a:endParaRPr lang="en-US" dirty="0"/>
          </a:p>
        </p:txBody>
      </p:sp>
      <p:sp>
        <p:nvSpPr>
          <p:cNvPr id="18" name="Text Placeholder 2">
            <a:extLst>
              <a:ext uri="{FF2B5EF4-FFF2-40B4-BE49-F238E27FC236}">
                <a16:creationId xmlns:a16="http://schemas.microsoft.com/office/drawing/2014/main" id="{5FA1103C-3979-4242-A077-18B4BD99A79A}"/>
              </a:ext>
            </a:extLst>
          </p:cNvPr>
          <p:cNvSpPr>
            <a:spLocks noGrp="1"/>
          </p:cNvSpPr>
          <p:nvPr>
            <p:ph type="body" sz="quarter" idx="20"/>
          </p:nvPr>
        </p:nvSpPr>
        <p:spPr>
          <a:xfrm>
            <a:off x="8863792" y="4445636"/>
            <a:ext cx="2011363" cy="545126"/>
          </a:xfrm>
        </p:spPr>
        <p:txBody>
          <a:bodyPr/>
          <a:lstStyle>
            <a:lvl1pPr marL="0" indent="0" algn="ctr">
              <a:buNone/>
              <a:defRPr/>
            </a:lvl1pPr>
          </a:lstStyle>
          <a:p>
            <a:pPr lvl="0"/>
            <a:r>
              <a:rPr lang="en-US" dirty="0"/>
              <a:t>Click to edit</a:t>
            </a:r>
          </a:p>
        </p:txBody>
      </p:sp>
      <p:sp>
        <p:nvSpPr>
          <p:cNvPr id="23" name="Text Placeholder 2">
            <a:extLst>
              <a:ext uri="{FF2B5EF4-FFF2-40B4-BE49-F238E27FC236}">
                <a16:creationId xmlns:a16="http://schemas.microsoft.com/office/drawing/2014/main" id="{48AFB00F-138B-4D19-BB2E-61BF5D57CD23}"/>
              </a:ext>
            </a:extLst>
          </p:cNvPr>
          <p:cNvSpPr>
            <a:spLocks noGrp="1"/>
          </p:cNvSpPr>
          <p:nvPr>
            <p:ph type="body" sz="quarter" idx="21"/>
          </p:nvPr>
        </p:nvSpPr>
        <p:spPr>
          <a:xfrm>
            <a:off x="8856336" y="5030809"/>
            <a:ext cx="2011363" cy="545126"/>
          </a:xfrm>
        </p:spPr>
        <p:txBody>
          <a:bodyPr/>
          <a:lstStyle>
            <a:lvl1pPr marL="0" indent="0" algn="ctr">
              <a:buNone/>
              <a:defRPr lang="en-US" sz="1800" kern="1200" dirty="0" smtClean="0">
                <a:solidFill>
                  <a:schemeClr val="tx2"/>
                </a:solidFill>
                <a:latin typeface="+mj-lt"/>
                <a:ea typeface="+mn-ea"/>
                <a:cs typeface="+mn-cs"/>
              </a:defRPr>
            </a:lvl1pPr>
          </a:lstStyle>
          <a:p>
            <a:pPr lvl="0"/>
            <a:r>
              <a:rPr lang="en-US" dirty="0"/>
              <a:t>Click to edit</a:t>
            </a:r>
          </a:p>
        </p:txBody>
      </p:sp>
      <p:sp>
        <p:nvSpPr>
          <p:cNvPr id="25" name="Date Placeholder 3">
            <a:extLst>
              <a:ext uri="{FF2B5EF4-FFF2-40B4-BE49-F238E27FC236}">
                <a16:creationId xmlns:a16="http://schemas.microsoft.com/office/drawing/2014/main" id="{DBE35EB5-8D79-4E90-872C-AF52B25E1F62}"/>
              </a:ext>
            </a:extLst>
          </p:cNvPr>
          <p:cNvSpPr>
            <a:spLocks noGrp="1"/>
          </p:cNvSpPr>
          <p:nvPr>
            <p:ph type="dt" sz="half" idx="4294967295"/>
          </p:nvPr>
        </p:nvSpPr>
        <p:spPr>
          <a:xfrm rot="5400000">
            <a:off x="9782174" y="3224214"/>
            <a:ext cx="4114800" cy="409575"/>
          </a:xfrm>
        </p:spPr>
        <p:txBody>
          <a:bodyPr/>
          <a:lstStyle/>
          <a:p>
            <a:r>
              <a:rPr lang="en-US" dirty="0"/>
              <a:t>2/1/20XX</a:t>
            </a:r>
          </a:p>
        </p:txBody>
      </p:sp>
      <p:sp>
        <p:nvSpPr>
          <p:cNvPr id="26" name="Slide Number Placeholder 5">
            <a:extLst>
              <a:ext uri="{FF2B5EF4-FFF2-40B4-BE49-F238E27FC236}">
                <a16:creationId xmlns:a16="http://schemas.microsoft.com/office/drawing/2014/main" id="{FC9F0DA2-B99D-4F44-9277-9BA3A1D929FF}"/>
              </a:ext>
            </a:extLst>
          </p:cNvPr>
          <p:cNvSpPr>
            <a:spLocks noGrp="1"/>
          </p:cNvSpPr>
          <p:nvPr>
            <p:ph type="sldNum" sz="quarter" idx="4294967295"/>
          </p:nvPr>
        </p:nvSpPr>
        <p:spPr>
          <a:xfrm>
            <a:off x="11506200" y="6356350"/>
            <a:ext cx="685800" cy="365125"/>
          </a:xfrm>
        </p:spPr>
        <p:txBody>
          <a:bodyPr/>
          <a:lstStyle/>
          <a:p>
            <a:pPr algn="ctr"/>
            <a:fld id="{54B97B59-3B2F-4E46-A216-C2A7D249F47E}" type="slidenum">
              <a:rPr lang="en-US" smtClean="0"/>
              <a:pPr algn="ctr"/>
              <a:t>‹#›</a:t>
            </a:fld>
            <a:endParaRPr lang="en-US" dirty="0"/>
          </a:p>
        </p:txBody>
      </p:sp>
    </p:spTree>
    <p:extLst>
      <p:ext uri="{BB962C8B-B14F-4D97-AF65-F5344CB8AC3E}">
        <p14:creationId xmlns:p14="http://schemas.microsoft.com/office/powerpoint/2010/main" val="2697870701"/>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E0FB711-F0FD-482F-8C0C-73A394357D20}"/>
              </a:ext>
              <a:ext uri="{C183D7F6-B498-43B3-948B-1728B52AA6E4}">
                <adec:decorative xmlns:adec="http://schemas.microsoft.com/office/drawing/2017/decorative" val="1"/>
              </a:ext>
            </a:extLst>
          </p:cNvPr>
          <p:cNvSpPr/>
          <p:nvPr userDrawn="1"/>
        </p:nvSpPr>
        <p:spPr>
          <a:xfrm>
            <a:off x="0" y="0"/>
            <a:ext cx="609600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5B9AF-5A01-4BFC-9250-DF50A92820AE}"/>
              </a:ext>
            </a:extLst>
          </p:cNvPr>
          <p:cNvSpPr>
            <a:spLocks noGrp="1"/>
          </p:cNvSpPr>
          <p:nvPr>
            <p:ph type="title" hasCustomPrompt="1"/>
          </p:nvPr>
        </p:nvSpPr>
        <p:spPr>
          <a:xfrm>
            <a:off x="1026042" y="1371598"/>
            <a:ext cx="3987209" cy="2852057"/>
          </a:xfrm>
        </p:spPr>
        <p:txBody>
          <a:bodyPr>
            <a:normAutofit/>
          </a:bodyPr>
          <a:lstStyle>
            <a:lvl1pPr algn="ctr">
              <a:lnSpc>
                <a:spcPct val="100000"/>
              </a:lnSpc>
              <a:spcBef>
                <a:spcPts val="1000"/>
              </a:spcBef>
              <a:defRPr sz="3600" spc="300" baseline="0">
                <a:solidFill>
                  <a:schemeClr val="bg1"/>
                </a:solidFill>
              </a:defRPr>
            </a:lvl1pPr>
          </a:lstStyle>
          <a:p>
            <a:r>
              <a:rPr lang="en-US" dirty="0"/>
              <a:t>CLICK TO EDIT MASTER TITLE STYLE</a:t>
            </a:r>
          </a:p>
        </p:txBody>
      </p:sp>
      <p:sp>
        <p:nvSpPr>
          <p:cNvPr id="4" name="Footer Placeholder 3">
            <a:extLst>
              <a:ext uri="{FF2B5EF4-FFF2-40B4-BE49-F238E27FC236}">
                <a16:creationId xmlns:a16="http://schemas.microsoft.com/office/drawing/2014/main" id="{FF7EC272-1CDA-49EE-A51D-80289D74B19B}"/>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15" name="Text Placeholder 14">
            <a:extLst>
              <a:ext uri="{FF2B5EF4-FFF2-40B4-BE49-F238E27FC236}">
                <a16:creationId xmlns:a16="http://schemas.microsoft.com/office/drawing/2014/main" id="{0E58EB54-7A97-4BDA-89DA-0C3B50AB5D1B}"/>
              </a:ext>
            </a:extLst>
          </p:cNvPr>
          <p:cNvSpPr>
            <a:spLocks noGrp="1"/>
          </p:cNvSpPr>
          <p:nvPr>
            <p:ph type="body" sz="quarter" idx="18"/>
          </p:nvPr>
        </p:nvSpPr>
        <p:spPr>
          <a:xfrm>
            <a:off x="1026042" y="4506686"/>
            <a:ext cx="3987209" cy="979715"/>
          </a:xfrm>
        </p:spPr>
        <p:txBody>
          <a:bodyPr/>
          <a:lstStyle>
            <a:lvl1pPr algn="ctr">
              <a:buNone/>
              <a:defRPr lang="en-US" sz="2400" i="1" kern="1200" dirty="0" smtClean="0">
                <a:solidFill>
                  <a:schemeClr val="bg1"/>
                </a:solidFill>
                <a:latin typeface="+mj-lt"/>
                <a:ea typeface="+mn-ea"/>
                <a:cs typeface="+mn-cs"/>
              </a:defRPr>
            </a:lvl1pPr>
          </a:lstStyle>
          <a:p>
            <a:pPr lvl="0"/>
            <a:r>
              <a:rPr lang="en-US" dirty="0"/>
              <a:t>Click to edit Master text styles</a:t>
            </a:r>
          </a:p>
        </p:txBody>
      </p:sp>
      <p:sp>
        <p:nvSpPr>
          <p:cNvPr id="17" name="Picture Placeholder 16">
            <a:extLst>
              <a:ext uri="{FF2B5EF4-FFF2-40B4-BE49-F238E27FC236}">
                <a16:creationId xmlns:a16="http://schemas.microsoft.com/office/drawing/2014/main" id="{9442EAB5-F425-4F03-8BE5-3BD953A108C1}"/>
              </a:ext>
            </a:extLst>
          </p:cNvPr>
          <p:cNvSpPr>
            <a:spLocks noGrp="1"/>
          </p:cNvSpPr>
          <p:nvPr>
            <p:ph type="pic" sz="quarter" idx="13"/>
          </p:nvPr>
        </p:nvSpPr>
        <p:spPr>
          <a:xfrm>
            <a:off x="6781800" y="682625"/>
            <a:ext cx="2230438" cy="2573338"/>
          </a:xfrm>
        </p:spPr>
        <p:txBody>
          <a:bodyPr/>
          <a:lstStyle/>
          <a:p>
            <a:endParaRPr lang="en-US" dirty="0"/>
          </a:p>
        </p:txBody>
      </p:sp>
      <p:sp>
        <p:nvSpPr>
          <p:cNvPr id="18" name="Picture Placeholder 16">
            <a:extLst>
              <a:ext uri="{FF2B5EF4-FFF2-40B4-BE49-F238E27FC236}">
                <a16:creationId xmlns:a16="http://schemas.microsoft.com/office/drawing/2014/main" id="{C6529874-B997-42AB-BBB3-2CE23B26BD9D}"/>
              </a:ext>
            </a:extLst>
          </p:cNvPr>
          <p:cNvSpPr>
            <a:spLocks noGrp="1"/>
          </p:cNvSpPr>
          <p:nvPr>
            <p:ph type="pic" sz="quarter" idx="14"/>
          </p:nvPr>
        </p:nvSpPr>
        <p:spPr>
          <a:xfrm>
            <a:off x="9352222" y="682625"/>
            <a:ext cx="2153978" cy="2573338"/>
          </a:xfrm>
        </p:spPr>
        <p:txBody>
          <a:bodyPr/>
          <a:lstStyle/>
          <a:p>
            <a:endParaRPr lang="en-US" dirty="0"/>
          </a:p>
        </p:txBody>
      </p:sp>
      <p:sp>
        <p:nvSpPr>
          <p:cNvPr id="20" name="Picture Placeholder 16">
            <a:extLst>
              <a:ext uri="{FF2B5EF4-FFF2-40B4-BE49-F238E27FC236}">
                <a16:creationId xmlns:a16="http://schemas.microsoft.com/office/drawing/2014/main" id="{AA605188-CCD4-4291-BF83-1ED9B4544B2E}"/>
              </a:ext>
            </a:extLst>
          </p:cNvPr>
          <p:cNvSpPr>
            <a:spLocks noGrp="1"/>
          </p:cNvSpPr>
          <p:nvPr>
            <p:ph type="pic" sz="quarter" idx="16"/>
          </p:nvPr>
        </p:nvSpPr>
        <p:spPr>
          <a:xfrm>
            <a:off x="6781516" y="3599121"/>
            <a:ext cx="2230438" cy="2573338"/>
          </a:xfrm>
        </p:spPr>
        <p:txBody>
          <a:bodyPr/>
          <a:lstStyle/>
          <a:p>
            <a:endParaRPr lang="en-US" dirty="0"/>
          </a:p>
        </p:txBody>
      </p:sp>
      <p:sp>
        <p:nvSpPr>
          <p:cNvPr id="19" name="Picture Placeholder 16">
            <a:extLst>
              <a:ext uri="{FF2B5EF4-FFF2-40B4-BE49-F238E27FC236}">
                <a16:creationId xmlns:a16="http://schemas.microsoft.com/office/drawing/2014/main" id="{786F9C7D-3C9C-4579-A6F5-D9510E41CF2D}"/>
              </a:ext>
            </a:extLst>
          </p:cNvPr>
          <p:cNvSpPr>
            <a:spLocks noGrp="1"/>
          </p:cNvSpPr>
          <p:nvPr>
            <p:ph type="pic" sz="quarter" idx="15"/>
          </p:nvPr>
        </p:nvSpPr>
        <p:spPr>
          <a:xfrm>
            <a:off x="9352222" y="3599121"/>
            <a:ext cx="2153978" cy="2573338"/>
          </a:xfrm>
        </p:spPr>
        <p:txBody>
          <a:bodyPr/>
          <a:lstStyle/>
          <a:p>
            <a:endParaRPr lang="en-US" dirty="0"/>
          </a:p>
        </p:txBody>
      </p:sp>
      <p:sp>
        <p:nvSpPr>
          <p:cNvPr id="3" name="Date Placeholder 2">
            <a:extLst>
              <a:ext uri="{FF2B5EF4-FFF2-40B4-BE49-F238E27FC236}">
                <a16:creationId xmlns:a16="http://schemas.microsoft.com/office/drawing/2014/main" id="{6A5D7937-881E-428C-BBB9-CFD456B6B8F0}"/>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781AA779-6816-4CA0-BB13-97E8A97DFDE9}"/>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494333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F9BBC74-EB51-49D7-B971-ECEF9CF61D41}"/>
              </a:ext>
              <a:ext uri="{C183D7F6-B498-43B3-948B-1728B52AA6E4}">
                <adec:decorative xmlns:adec="http://schemas.microsoft.com/office/drawing/2017/decorative" val="1"/>
              </a:ext>
            </a:extLst>
          </p:cNvPr>
          <p:cNvSpPr/>
          <p:nvPr userDrawn="1"/>
        </p:nvSpPr>
        <p:spPr>
          <a:xfrm>
            <a:off x="685800" y="685801"/>
            <a:ext cx="7467601" cy="5486400"/>
          </a:xfrm>
          <a:prstGeom prst="rect">
            <a:avLst/>
          </a:pr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47112E3-539C-42BB-BF3C-5D45BF2D8E61}"/>
              </a:ext>
            </a:extLst>
          </p:cNvPr>
          <p:cNvSpPr>
            <a:spLocks noGrp="1"/>
          </p:cNvSpPr>
          <p:nvPr>
            <p:ph type="title" hasCustomPrompt="1"/>
          </p:nvPr>
        </p:nvSpPr>
        <p:spPr>
          <a:xfrm>
            <a:off x="1360714" y="944564"/>
            <a:ext cx="6106886" cy="873350"/>
          </a:xfrm>
        </p:spPr>
        <p:txBody>
          <a:bodyPr>
            <a:normAutofit/>
          </a:bodyPr>
          <a:lstStyle>
            <a:lvl1pPr algn="ctr">
              <a:lnSpc>
                <a:spcPct val="100000"/>
              </a:lnSpc>
              <a:spcBef>
                <a:spcPts val="1000"/>
              </a:spcBef>
              <a:defRPr sz="3200" spc="300" baseline="0"/>
            </a:lvl1pPr>
          </a:lstStyle>
          <a:p>
            <a:r>
              <a:rPr lang="en-US" dirty="0"/>
              <a:t>CLICK TO EDIT MASTER TITLE STYLE</a:t>
            </a:r>
          </a:p>
        </p:txBody>
      </p:sp>
      <p:sp>
        <p:nvSpPr>
          <p:cNvPr id="4" name="Footer Placeholder 3">
            <a:extLst>
              <a:ext uri="{FF2B5EF4-FFF2-40B4-BE49-F238E27FC236}">
                <a16:creationId xmlns:a16="http://schemas.microsoft.com/office/drawing/2014/main" id="{610806B2-016E-4D04-B3A9-D00B8645D895}"/>
              </a:ext>
            </a:extLst>
          </p:cNvPr>
          <p:cNvSpPr>
            <a:spLocks noGrp="1"/>
          </p:cNvSpPr>
          <p:nvPr>
            <p:ph type="ftr" sz="quarter" idx="11"/>
          </p:nvPr>
        </p:nvSpPr>
        <p:spPr/>
        <p:txBody>
          <a:bodyPr/>
          <a:lstStyle/>
          <a:p>
            <a:r>
              <a:rPr lang="en-US" dirty="0"/>
              <a:t>Sample Footer Text</a:t>
            </a:r>
          </a:p>
        </p:txBody>
      </p:sp>
      <p:sp>
        <p:nvSpPr>
          <p:cNvPr id="14" name="Content Placeholder 13">
            <a:extLst>
              <a:ext uri="{FF2B5EF4-FFF2-40B4-BE49-F238E27FC236}">
                <a16:creationId xmlns:a16="http://schemas.microsoft.com/office/drawing/2014/main" id="{4CFE5E1A-5CA9-4FF2-949E-A804EA05C22E}"/>
              </a:ext>
            </a:extLst>
          </p:cNvPr>
          <p:cNvSpPr>
            <a:spLocks noGrp="1"/>
          </p:cNvSpPr>
          <p:nvPr>
            <p:ph sz="quarter" idx="14"/>
          </p:nvPr>
        </p:nvSpPr>
        <p:spPr>
          <a:xfrm>
            <a:off x="1371600" y="2057400"/>
            <a:ext cx="6096000" cy="3429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1503E13-8CCB-4B44-A160-FE91FECE41EA}"/>
              </a:ext>
            </a:extLst>
          </p:cNvPr>
          <p:cNvSpPr>
            <a:spLocks noGrp="1"/>
          </p:cNvSpPr>
          <p:nvPr>
            <p:ph type="pic" sz="quarter" idx="13"/>
          </p:nvPr>
        </p:nvSpPr>
        <p:spPr>
          <a:xfrm>
            <a:off x="8153400" y="685799"/>
            <a:ext cx="3397250" cy="5486401"/>
          </a:xfrm>
        </p:spPr>
        <p:txBody>
          <a:bodyPr/>
          <a:lstStyle/>
          <a:p>
            <a:endParaRPr lang="en-US" dirty="0"/>
          </a:p>
        </p:txBody>
      </p:sp>
      <p:sp>
        <p:nvSpPr>
          <p:cNvPr id="3" name="Date Placeholder 2">
            <a:extLst>
              <a:ext uri="{FF2B5EF4-FFF2-40B4-BE49-F238E27FC236}">
                <a16:creationId xmlns:a16="http://schemas.microsoft.com/office/drawing/2014/main" id="{D0F59A49-6D3D-4BB6-ADBF-00E13E6C64F3}"/>
              </a:ext>
            </a:extLst>
          </p:cNvPr>
          <p:cNvSpPr>
            <a:spLocks noGrp="1"/>
          </p:cNvSpPr>
          <p:nvPr>
            <p:ph type="dt" sz="half" idx="10"/>
          </p:nvPr>
        </p:nvSpPr>
        <p:spPr/>
        <p:txBody>
          <a:bodyPr/>
          <a:lstStyle/>
          <a:p>
            <a:r>
              <a:rPr lang="en-US" dirty="0"/>
              <a:t>2/1/20XX</a:t>
            </a:r>
          </a:p>
        </p:txBody>
      </p:sp>
      <p:sp>
        <p:nvSpPr>
          <p:cNvPr id="5" name="Slide Number Placeholder 4">
            <a:extLst>
              <a:ext uri="{FF2B5EF4-FFF2-40B4-BE49-F238E27FC236}">
                <a16:creationId xmlns:a16="http://schemas.microsoft.com/office/drawing/2014/main" id="{4721B3EE-D7F0-4A71-9772-C0AF1B317788}"/>
              </a:ext>
            </a:extLst>
          </p:cNvPr>
          <p:cNvSpPr>
            <a:spLocks noGrp="1"/>
          </p:cNvSpPr>
          <p:nvPr>
            <p:ph type="sldNum" sz="quarter" idx="12"/>
          </p:nvPr>
        </p:nvSpPr>
        <p:spPr/>
        <p:txBody>
          <a:body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3401564766"/>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Chart and Tab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chor="b">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2258568"/>
            <a:ext cx="9563100" cy="35661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bg1"/>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bg1"/>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7875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BE10E086-AEAC-48A4-AB62-9F294E799ABC}"/>
              </a:ext>
              <a:ext uri="{C183D7F6-B498-43B3-948B-1728B52AA6E4}">
                <adec:decorative xmlns:adec="http://schemas.microsoft.com/office/drawing/2017/decorative" val="1"/>
              </a:ext>
            </a:extLst>
          </p:cNvPr>
          <p:cNvSpPr/>
          <p:nvPr userDrawn="1"/>
        </p:nvSpPr>
        <p:spPr>
          <a:xfrm>
            <a:off x="-1" y="-1"/>
            <a:ext cx="12192001" cy="6858000"/>
          </a:xfrm>
          <a:custGeom>
            <a:avLst/>
            <a:gdLst>
              <a:gd name="connsiteX0" fmla="*/ 0 w 12192001"/>
              <a:gd name="connsiteY0" fmla="*/ 0 h 6858000"/>
              <a:gd name="connsiteX1" fmla="*/ 12192001 w 12192001"/>
              <a:gd name="connsiteY1" fmla="*/ 0 h 6858000"/>
              <a:gd name="connsiteX2" fmla="*/ 12192001 w 12192001"/>
              <a:gd name="connsiteY2" fmla="*/ 6858000 h 6858000"/>
              <a:gd name="connsiteX3" fmla="*/ 0 w 12192001"/>
              <a:gd name="connsiteY3" fmla="*/ 6858000 h 6858000"/>
              <a:gd name="connsiteX4" fmla="*/ 0 w 12192001"/>
              <a:gd name="connsiteY4" fmla="*/ 0 h 6858000"/>
              <a:gd name="connsiteX5" fmla="*/ 685800 w 12192001"/>
              <a:gd name="connsiteY5" fmla="*/ 685801 h 6858000"/>
              <a:gd name="connsiteX6" fmla="*/ 685800 w 12192001"/>
              <a:gd name="connsiteY6" fmla="*/ 6172200 h 6858000"/>
              <a:gd name="connsiteX7" fmla="*/ 11506201 w 12192001"/>
              <a:gd name="connsiteY7" fmla="*/ 6172200 h 6858000"/>
              <a:gd name="connsiteX8" fmla="*/ 11506201 w 12192001"/>
              <a:gd name="connsiteY8" fmla="*/ 685801 h 6858000"/>
              <a:gd name="connsiteX9" fmla="*/ 685800 w 12192001"/>
              <a:gd name="connsiteY9" fmla="*/ 68580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2001" h="6858000">
                <a:moveTo>
                  <a:pt x="0" y="0"/>
                </a:moveTo>
                <a:lnTo>
                  <a:pt x="12192001" y="0"/>
                </a:lnTo>
                <a:lnTo>
                  <a:pt x="12192001" y="6858000"/>
                </a:lnTo>
                <a:lnTo>
                  <a:pt x="0" y="6858000"/>
                </a:lnTo>
                <a:lnTo>
                  <a:pt x="0" y="0"/>
                </a:lnTo>
                <a:close/>
                <a:moveTo>
                  <a:pt x="685800" y="685801"/>
                </a:moveTo>
                <a:lnTo>
                  <a:pt x="685800" y="6172200"/>
                </a:lnTo>
                <a:lnTo>
                  <a:pt x="11506201" y="6172200"/>
                </a:lnTo>
                <a:lnTo>
                  <a:pt x="11506201" y="685801"/>
                </a:lnTo>
                <a:lnTo>
                  <a:pt x="685800" y="685801"/>
                </a:lnTo>
                <a:close/>
              </a:path>
            </a:pathLst>
          </a:custGeom>
          <a:solidFill>
            <a:schemeClr val="tx2">
              <a:lumMod val="75000"/>
              <a:lumOff val="25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2" name="Title 1">
            <a:extLst>
              <a:ext uri="{FF2B5EF4-FFF2-40B4-BE49-F238E27FC236}">
                <a16:creationId xmlns:a16="http://schemas.microsoft.com/office/drawing/2014/main" id="{FA49B412-EBAB-4569-B3D9-6B346BF837B2}"/>
              </a:ext>
            </a:extLst>
          </p:cNvPr>
          <p:cNvSpPr>
            <a:spLocks noGrp="1"/>
          </p:cNvSpPr>
          <p:nvPr>
            <p:ph type="title"/>
          </p:nvPr>
        </p:nvSpPr>
        <p:spPr>
          <a:xfrm>
            <a:off x="1371600" y="1129086"/>
            <a:ext cx="9486900" cy="725118"/>
          </a:xfrm>
        </p:spPr>
        <p:txBody>
          <a:bodyPr>
            <a:normAutofit/>
          </a:bodyPr>
          <a:lstStyle>
            <a:lvl1pPr algn="ctr">
              <a:defRPr sz="3200" cap="all" spc="300" baseline="0"/>
            </a:lvl1pPr>
          </a:lstStyle>
          <a:p>
            <a:r>
              <a:rPr lang="en-US" dirty="0"/>
              <a:t>Click to edit Master title style</a:t>
            </a:r>
          </a:p>
        </p:txBody>
      </p:sp>
      <p:sp>
        <p:nvSpPr>
          <p:cNvPr id="5" name="Footer Placeholder 4">
            <a:extLst>
              <a:ext uri="{FF2B5EF4-FFF2-40B4-BE49-F238E27FC236}">
                <a16:creationId xmlns:a16="http://schemas.microsoft.com/office/drawing/2014/main" id="{8FCE3137-8136-46C5-AC2F-49E5F55E4C73}"/>
              </a:ext>
            </a:extLst>
          </p:cNvPr>
          <p:cNvSpPr>
            <a:spLocks noGrp="1"/>
          </p:cNvSpPr>
          <p:nvPr>
            <p:ph type="ftr" sz="quarter" idx="11"/>
          </p:nvPr>
        </p:nvSpPr>
        <p:spPr/>
        <p:txBody>
          <a:bodyPr/>
          <a:lstStyle>
            <a:lvl1pPr>
              <a:defRPr>
                <a:solidFill>
                  <a:schemeClr val="tx2">
                    <a:lumMod val="75000"/>
                    <a:lumOff val="25000"/>
                  </a:schemeClr>
                </a:solidFill>
              </a:defRPr>
            </a:lvl1pPr>
          </a:lstStyle>
          <a:p>
            <a:r>
              <a:rPr lang="en-US" dirty="0"/>
              <a:t>Sample Footer Text</a:t>
            </a:r>
          </a:p>
        </p:txBody>
      </p:sp>
      <p:sp>
        <p:nvSpPr>
          <p:cNvPr id="3" name="Content Placeholder 2">
            <a:extLst>
              <a:ext uri="{FF2B5EF4-FFF2-40B4-BE49-F238E27FC236}">
                <a16:creationId xmlns:a16="http://schemas.microsoft.com/office/drawing/2014/main" id="{95E7C8AE-B0F4-404F-BCAD-A14C18E50D99}"/>
              </a:ext>
            </a:extLst>
          </p:cNvPr>
          <p:cNvSpPr>
            <a:spLocks noGrp="1"/>
          </p:cNvSpPr>
          <p:nvPr>
            <p:ph idx="1"/>
          </p:nvPr>
        </p:nvSpPr>
        <p:spPr>
          <a:xfrm>
            <a:off x="1341581" y="1835732"/>
            <a:ext cx="9563100" cy="432275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8AA9CAD-DAFB-4DE3-9C41-7FD03EA8D8DD}"/>
              </a:ext>
            </a:extLst>
          </p:cNvPr>
          <p:cNvSpPr>
            <a:spLocks noGrp="1"/>
          </p:cNvSpPr>
          <p:nvPr>
            <p:ph type="dt" sz="half" idx="10"/>
          </p:nvPr>
        </p:nvSpPr>
        <p:spPr/>
        <p:txBody>
          <a:bodyPr/>
          <a:lstStyle>
            <a:lvl1pPr>
              <a:defRPr>
                <a:solidFill>
                  <a:schemeClr val="tx2">
                    <a:lumMod val="75000"/>
                    <a:lumOff val="25000"/>
                  </a:schemeClr>
                </a:solidFill>
              </a:defRPr>
            </a:lvl1pPr>
          </a:lstStyle>
          <a:p>
            <a:r>
              <a:rPr lang="en-US" dirty="0"/>
              <a:t>2/1/20XX</a:t>
            </a:r>
          </a:p>
        </p:txBody>
      </p:sp>
      <p:sp>
        <p:nvSpPr>
          <p:cNvPr id="6" name="Slide Number Placeholder 5">
            <a:extLst>
              <a:ext uri="{FF2B5EF4-FFF2-40B4-BE49-F238E27FC236}">
                <a16:creationId xmlns:a16="http://schemas.microsoft.com/office/drawing/2014/main" id="{AF1AB6EF-A0B1-4706-AE44-253A6B182D48}"/>
              </a:ext>
            </a:extLst>
          </p:cNvPr>
          <p:cNvSpPr>
            <a:spLocks noGrp="1"/>
          </p:cNvSpPr>
          <p:nvPr>
            <p:ph type="sldNum" sz="quarter" idx="12"/>
          </p:nvPr>
        </p:nvSpPr>
        <p:spPr/>
        <p:txBody>
          <a:bodyPr/>
          <a:lstStyle>
            <a:lvl1pPr>
              <a:defRPr>
                <a:solidFill>
                  <a:schemeClr val="tx2">
                    <a:lumMod val="75000"/>
                    <a:lumOff val="25000"/>
                  </a:schemeClr>
                </a:solidFill>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2468284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AA0686-7BAC-45C0-BA30-0D0CBCE5CE63}"/>
              </a:ext>
            </a:extLst>
          </p:cNvPr>
          <p:cNvSpPr>
            <a:spLocks noGrp="1"/>
          </p:cNvSpPr>
          <p:nvPr>
            <p:ph type="title"/>
          </p:nvPr>
        </p:nvSpPr>
        <p:spPr>
          <a:xfrm>
            <a:off x="1371600" y="685800"/>
            <a:ext cx="9486900" cy="137160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A5FC0015-9EFB-40F8-BC00-AC2483D60905}"/>
              </a:ext>
            </a:extLst>
          </p:cNvPr>
          <p:cNvSpPr>
            <a:spLocks noGrp="1"/>
          </p:cNvSpPr>
          <p:nvPr>
            <p:ph type="ftr" sz="quarter" idx="3"/>
          </p:nvPr>
        </p:nvSpPr>
        <p:spPr>
          <a:xfrm rot="5400000">
            <a:off x="-1708136" y="3223750"/>
            <a:ext cx="4114800"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Sample Footer Text</a:t>
            </a:r>
          </a:p>
        </p:txBody>
      </p:sp>
      <p:sp>
        <p:nvSpPr>
          <p:cNvPr id="3" name="Text Placeholder 2">
            <a:extLst>
              <a:ext uri="{FF2B5EF4-FFF2-40B4-BE49-F238E27FC236}">
                <a16:creationId xmlns:a16="http://schemas.microsoft.com/office/drawing/2014/main" id="{334202DE-82CD-407D-8C68-174B0CBB57F7}"/>
              </a:ext>
            </a:extLst>
          </p:cNvPr>
          <p:cNvSpPr>
            <a:spLocks noGrp="1"/>
          </p:cNvSpPr>
          <p:nvPr>
            <p:ph type="body" idx="1"/>
          </p:nvPr>
        </p:nvSpPr>
        <p:spPr>
          <a:xfrm>
            <a:off x="1371599" y="2254103"/>
            <a:ext cx="9486901" cy="39180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554AC9D-6E1B-46D3-959F-A068A1EDBDBA}"/>
              </a:ext>
            </a:extLst>
          </p:cNvPr>
          <p:cNvSpPr>
            <a:spLocks noGrp="1"/>
          </p:cNvSpPr>
          <p:nvPr>
            <p:ph type="dt" sz="half" idx="2"/>
          </p:nvPr>
        </p:nvSpPr>
        <p:spPr>
          <a:xfrm rot="5400000">
            <a:off x="9800022" y="3223751"/>
            <a:ext cx="4114801" cy="410501"/>
          </a:xfrm>
          <a:prstGeom prst="rect">
            <a:avLst/>
          </a:prstGeom>
        </p:spPr>
        <p:txBody>
          <a:bodyPr vert="horz" lIns="91440" tIns="45720" rIns="91440" bIns="45720" rtlCol="0" anchor="ctr"/>
          <a:lstStyle>
            <a:lvl1pPr algn="ctr">
              <a:defRPr sz="900" cap="all" spc="300" baseline="0">
                <a:solidFill>
                  <a:schemeClr val="tx2">
                    <a:lumMod val="75000"/>
                    <a:lumOff val="25000"/>
                  </a:schemeClr>
                </a:solidFill>
                <a:latin typeface="+mn-lt"/>
              </a:defRPr>
            </a:lvl1pPr>
          </a:lstStyle>
          <a:p>
            <a:r>
              <a:rPr lang="en-US" dirty="0"/>
              <a:t>2/1/20XX</a:t>
            </a:r>
          </a:p>
        </p:txBody>
      </p:sp>
      <p:sp>
        <p:nvSpPr>
          <p:cNvPr id="6" name="Slide Number Placeholder 5">
            <a:extLst>
              <a:ext uri="{FF2B5EF4-FFF2-40B4-BE49-F238E27FC236}">
                <a16:creationId xmlns:a16="http://schemas.microsoft.com/office/drawing/2014/main" id="{E572C732-0E3E-49E0-A72E-D4C08CB4455A}"/>
              </a:ext>
            </a:extLst>
          </p:cNvPr>
          <p:cNvSpPr>
            <a:spLocks noGrp="1"/>
          </p:cNvSpPr>
          <p:nvPr>
            <p:ph type="sldNum" sz="quarter" idx="4"/>
          </p:nvPr>
        </p:nvSpPr>
        <p:spPr>
          <a:xfrm>
            <a:off x="11116340" y="6356350"/>
            <a:ext cx="871868" cy="365125"/>
          </a:xfrm>
          <a:prstGeom prst="rect">
            <a:avLst/>
          </a:prstGeom>
        </p:spPr>
        <p:txBody>
          <a:bodyPr vert="horz" lIns="91440" tIns="45720" rIns="91440" bIns="45720" rtlCol="0" anchor="ctr"/>
          <a:lstStyle>
            <a:lvl1pPr algn="r">
              <a:defRPr sz="900" spc="300">
                <a:solidFill>
                  <a:schemeClr val="tx2">
                    <a:lumMod val="75000"/>
                    <a:lumOff val="25000"/>
                  </a:schemeClr>
                </a:solidFill>
                <a:latin typeface="+mn-lt"/>
              </a:defRPr>
            </a:lvl1pPr>
          </a:lstStyle>
          <a:p>
            <a:fld id="{F8E28480-1C08-4458-AD97-0283E6FFD09D}" type="slidenum">
              <a:rPr lang="en-US" smtClean="0"/>
              <a:pPr/>
              <a:t>‹#›</a:t>
            </a:fld>
            <a:endParaRPr lang="en-US" dirty="0"/>
          </a:p>
        </p:txBody>
      </p:sp>
    </p:spTree>
    <p:extLst>
      <p:ext uri="{BB962C8B-B14F-4D97-AF65-F5344CB8AC3E}">
        <p14:creationId xmlns:p14="http://schemas.microsoft.com/office/powerpoint/2010/main" val="1956618010"/>
      </p:ext>
    </p:extLst>
  </p:cSld>
  <p:clrMap bg1="lt1" tx1="dk1" bg2="lt2" tx2="dk2" accent1="accent1" accent2="accent2" accent3="accent3" accent4="accent4" accent5="accent5" accent6="accent6" hlink="hlink" folHlink="folHlink"/>
  <p:sldLayoutIdLst>
    <p:sldLayoutId id="2147483766" r:id="rId1"/>
    <p:sldLayoutId id="2147483756" r:id="rId2"/>
    <p:sldLayoutId id="2147483757" r:id="rId3"/>
    <p:sldLayoutId id="2147483767" r:id="rId4"/>
    <p:sldLayoutId id="2147483758" r:id="rId5"/>
    <p:sldLayoutId id="2147483761" r:id="rId6"/>
    <p:sldLayoutId id="2147483759" r:id="rId7"/>
    <p:sldLayoutId id="2147483746" r:id="rId8"/>
    <p:sldLayoutId id="2147483769" r:id="rId9"/>
    <p:sldLayoutId id="2147483749" r:id="rId10"/>
    <p:sldLayoutId id="2147483768" r:id="rId11"/>
    <p:sldLayoutId id="2147483765" r:id="rId12"/>
    <p:sldLayoutId id="2147483764" r:id="rId13"/>
  </p:sldLayoutIdLst>
  <p:hf hdr="0"/>
  <p:txStyles>
    <p:titleStyle>
      <a:lvl1pPr algn="l" defTabSz="914400" rtl="0" eaLnBrk="1" latinLnBrk="0" hangingPunct="1">
        <a:lnSpc>
          <a:spcPct val="90000"/>
        </a:lnSpc>
        <a:spcBef>
          <a:spcPct val="0"/>
        </a:spcBef>
        <a:buNone/>
        <a:defRPr sz="36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70000"/>
        <a:buFont typeface="Arial" panose="020B0604020202020204" pitchFamily="34" charset="0"/>
        <a:buChar char="•"/>
        <a:defRPr sz="2400" kern="1200">
          <a:solidFill>
            <a:schemeClr val="tx2"/>
          </a:solidFill>
          <a:latin typeface="+mj-lt"/>
          <a:ea typeface="+mn-ea"/>
          <a:cs typeface="+mn-cs"/>
        </a:defRPr>
      </a:lvl1pPr>
      <a:lvl2pPr marL="685800" indent="-228600" algn="l" defTabSz="914400" rtl="0" eaLnBrk="1" latinLnBrk="0" hangingPunct="1">
        <a:lnSpc>
          <a:spcPct val="100000"/>
        </a:lnSpc>
        <a:spcBef>
          <a:spcPts val="500"/>
        </a:spcBef>
        <a:buSzPct val="70000"/>
        <a:buFont typeface="Arial" panose="020B0604020202020204" pitchFamily="34" charset="0"/>
        <a:buChar char="•"/>
        <a:defRPr sz="2000" kern="1200">
          <a:solidFill>
            <a:schemeClr val="tx2"/>
          </a:solidFill>
          <a:latin typeface="+mj-lt"/>
          <a:ea typeface="+mn-ea"/>
          <a:cs typeface="+mn-cs"/>
        </a:defRPr>
      </a:lvl2pPr>
      <a:lvl3pPr marL="1143000" indent="-228600" algn="l" defTabSz="914400" rtl="0" eaLnBrk="1" latinLnBrk="0" hangingPunct="1">
        <a:lnSpc>
          <a:spcPct val="100000"/>
        </a:lnSpc>
        <a:spcBef>
          <a:spcPts val="500"/>
        </a:spcBef>
        <a:buSzPct val="70000"/>
        <a:buFont typeface="Arial" panose="020B0604020202020204" pitchFamily="34" charset="0"/>
        <a:buChar char="•"/>
        <a:defRPr sz="1800" kern="1200">
          <a:solidFill>
            <a:schemeClr val="tx2"/>
          </a:solidFill>
          <a:latin typeface="+mj-lt"/>
          <a:ea typeface="+mn-ea"/>
          <a:cs typeface="+mn-cs"/>
        </a:defRPr>
      </a:lvl3pPr>
      <a:lvl4pPr marL="16002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4pPr>
      <a:lvl5pPr marL="2057400" indent="-228600" algn="l" defTabSz="914400" rtl="0" eaLnBrk="1" latinLnBrk="0" hangingPunct="1">
        <a:lnSpc>
          <a:spcPct val="100000"/>
        </a:lnSpc>
        <a:spcBef>
          <a:spcPts val="500"/>
        </a:spcBef>
        <a:buSzPct val="70000"/>
        <a:buFont typeface="Arial" panose="020B0604020202020204" pitchFamily="34" charset="0"/>
        <a:buChar char="•"/>
        <a:defRPr sz="1600" kern="1200">
          <a:solidFill>
            <a:schemeClr val="tx2"/>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4272">
          <p15:clr>
            <a:srgbClr val="F26B43"/>
          </p15:clr>
        </p15:guide>
        <p15:guide id="4" pos="3408">
          <p15:clr>
            <a:srgbClr val="F26B43"/>
          </p15:clr>
        </p15:guide>
        <p15:guide id="5" orient="horz" pos="432">
          <p15:clr>
            <a:srgbClr val="F26B43"/>
          </p15:clr>
        </p15:guide>
        <p15:guide id="6" pos="3000">
          <p15:clr>
            <a:srgbClr val="F26B43"/>
          </p15:clr>
        </p15:guide>
        <p15:guide id="7" pos="2568">
          <p15:clr>
            <a:srgbClr val="F26B43"/>
          </p15:clr>
        </p15:guide>
        <p15:guide id="8" pos="2136">
          <p15:clr>
            <a:srgbClr val="F26B43"/>
          </p15:clr>
        </p15:guide>
        <p15:guide id="9" pos="432">
          <p15:clr>
            <a:srgbClr val="F26B43"/>
          </p15:clr>
        </p15:guide>
        <p15:guide id="10" pos="864">
          <p15:clr>
            <a:srgbClr val="F26B43"/>
          </p15:clr>
        </p15:guide>
        <p15:guide id="11" pos="1296">
          <p15:clr>
            <a:srgbClr val="F26B43"/>
          </p15:clr>
        </p15:guide>
        <p15:guide id="12" pos="1728">
          <p15:clr>
            <a:srgbClr val="F26B43"/>
          </p15:clr>
        </p15:guide>
        <p15:guide id="13" pos="7248">
          <p15:clr>
            <a:srgbClr val="F26B43"/>
          </p15:clr>
        </p15:guide>
        <p15:guide id="14" pos="6840">
          <p15:clr>
            <a:srgbClr val="F26B43"/>
          </p15:clr>
        </p15:guide>
        <p15:guide id="15" pos="6408">
          <p15:clr>
            <a:srgbClr val="F26B43"/>
          </p15:clr>
        </p15:guide>
        <p15:guide id="16" pos="6000">
          <p15:clr>
            <a:srgbClr val="F26B43"/>
          </p15:clr>
        </p15:guide>
        <p15:guide id="17" pos="5568">
          <p15:clr>
            <a:srgbClr val="F26B43"/>
          </p15:clr>
        </p15:guide>
        <p15:guide id="18" pos="5136">
          <p15:clr>
            <a:srgbClr val="F26B43"/>
          </p15:clr>
        </p15:guide>
        <p15:guide id="19" pos="4704">
          <p15:clr>
            <a:srgbClr val="F26B43"/>
          </p15:clr>
        </p15:guide>
        <p15:guide id="20" orient="horz" pos="3888">
          <p15:clr>
            <a:srgbClr val="F26B43"/>
          </p15:clr>
        </p15:guide>
        <p15:guide id="21" orient="horz" pos="3456">
          <p15:clr>
            <a:srgbClr val="F26B43"/>
          </p15:clr>
        </p15:guide>
        <p15:guide id="22" orient="horz" pos="864">
          <p15:clr>
            <a:srgbClr val="F26B43"/>
          </p15:clr>
        </p15:guide>
        <p15:guide id="23" orient="horz" pos="1296">
          <p15:clr>
            <a:srgbClr val="F26B43"/>
          </p15:clr>
        </p15:guide>
        <p15:guide id="24" orient="horz" pos="1728">
          <p15:clr>
            <a:srgbClr val="F26B43"/>
          </p15:clr>
        </p15:guide>
        <p15:guide id="25" orient="horz" pos="3024">
          <p15:clr>
            <a:srgbClr val="F26B43"/>
          </p15:clr>
        </p15:guide>
        <p15:guide id="26" orient="horz" pos="259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B4FCBFEA-BFCB-45AF-8A78-0281FA23335C}"/>
              </a:ext>
            </a:extLst>
          </p:cNvPr>
          <p:cNvSpPr>
            <a:spLocks noGrp="1"/>
          </p:cNvSpPr>
          <p:nvPr>
            <p:ph type="title"/>
          </p:nvPr>
        </p:nvSpPr>
        <p:spPr>
          <a:xfrm>
            <a:off x="1274064" y="964889"/>
            <a:ext cx="5605272" cy="914400"/>
          </a:xfrm>
        </p:spPr>
        <p:txBody>
          <a:bodyPr/>
          <a:lstStyle/>
          <a:p>
            <a:r>
              <a:rPr lang="en-US"/>
              <a:t>Why should we sleep well?</a:t>
            </a:r>
            <a:endParaRPr lang="en-US" dirty="0"/>
          </a:p>
        </p:txBody>
      </p:sp>
      <p:sp>
        <p:nvSpPr>
          <p:cNvPr id="39" name="Footer Placeholder 38">
            <a:extLst>
              <a:ext uri="{FF2B5EF4-FFF2-40B4-BE49-F238E27FC236}">
                <a16:creationId xmlns:a16="http://schemas.microsoft.com/office/drawing/2014/main" id="{B74A02EE-16BE-4B00-837D-DD00EFAE98D7}"/>
              </a:ext>
            </a:extLst>
          </p:cNvPr>
          <p:cNvSpPr>
            <a:spLocks noGrp="1"/>
          </p:cNvSpPr>
          <p:nvPr>
            <p:ph type="ftr" sz="quarter" idx="15"/>
          </p:nvPr>
        </p:nvSpPr>
        <p:spPr/>
        <p:txBody>
          <a:bodyPr/>
          <a:lstStyle/>
          <a:p>
            <a:r>
              <a:rPr lang="en-US" dirty="0"/>
              <a:t>Sample Footer Text</a:t>
            </a:r>
          </a:p>
        </p:txBody>
      </p:sp>
      <p:sp>
        <p:nvSpPr>
          <p:cNvPr id="3" name="Text Placeholder 2">
            <a:extLst>
              <a:ext uri="{FF2B5EF4-FFF2-40B4-BE49-F238E27FC236}">
                <a16:creationId xmlns:a16="http://schemas.microsoft.com/office/drawing/2014/main" id="{F2C97450-77CD-4E5B-8703-7AA0BC23ED1F}"/>
              </a:ext>
            </a:extLst>
          </p:cNvPr>
          <p:cNvSpPr>
            <a:spLocks noGrp="1"/>
          </p:cNvSpPr>
          <p:nvPr>
            <p:ph type="body" sz="quarter" idx="13"/>
          </p:nvPr>
        </p:nvSpPr>
        <p:spPr>
          <a:xfrm>
            <a:off x="1309853" y="2135829"/>
            <a:ext cx="5600700" cy="3642347"/>
          </a:xfrm>
        </p:spPr>
        <p:txBody>
          <a:bodyPr/>
          <a:lstStyle/>
          <a:p>
            <a:r>
              <a:rPr lang="en-US"/>
              <a:t>Getting enough quality sleep is crucial for maintaining good physical and mental health. It supports cognitive functions like memory and concentration, boosts the immune system, and helps regulate mood. Prioritizing sleep improves overall well-being and productivity.</a:t>
            </a:r>
            <a:endParaRPr lang="en-US" dirty="0"/>
          </a:p>
        </p:txBody>
      </p:sp>
      <p:pic>
        <p:nvPicPr>
          <p:cNvPr id="17" name="Picture Placeholder 16" descr="Woman Smiling">
            <a:extLst>
              <a:ext uri="{FF2B5EF4-FFF2-40B4-BE49-F238E27FC236}">
                <a16:creationId xmlns:a16="http://schemas.microsoft.com/office/drawing/2014/main" id="{46A4BCDE-7CC8-4957-9B87-CAA62EE09131}"/>
              </a:ext>
            </a:extLst>
          </p:cNvPr>
          <p:cNvPicPr>
            <a:picLocks noGrp="1" noChangeAspect="1"/>
          </p:cNvPicPr>
          <p:nvPr>
            <p:ph type="pic" sz="quarter" idx="10"/>
          </p:nvPr>
        </p:nvPicPr>
        <p:blipFill rotWithShape="1">
          <a:blip r:embed="rId3" cstate="screen">
            <a:extLst>
              <a:ext uri="{28A0092B-C50C-407E-A947-70E740481C1C}">
                <a14:useLocalDpi xmlns:a14="http://schemas.microsoft.com/office/drawing/2010/main" val="0"/>
              </a:ext>
            </a:extLst>
          </a:blip>
          <a:srcRect/>
          <a:stretch/>
        </p:blipFill>
        <p:spPr>
          <a:xfrm>
            <a:off x="8839200" y="685800"/>
            <a:ext cx="2667000" cy="2400300"/>
          </a:xfrm>
        </p:spPr>
      </p:pic>
      <p:pic>
        <p:nvPicPr>
          <p:cNvPr id="20" name="Picture Placeholder 19" descr="People smiling while working in the kitchen">
            <a:extLst>
              <a:ext uri="{FF2B5EF4-FFF2-40B4-BE49-F238E27FC236}">
                <a16:creationId xmlns:a16="http://schemas.microsoft.com/office/drawing/2014/main" id="{2B177F5B-7DFE-4FD1-A148-077391BBE74C}"/>
              </a:ext>
            </a:extLst>
          </p:cNvPr>
          <p:cNvPicPr>
            <a:picLocks noGrp="1" noChangeAspect="1"/>
          </p:cNvPicPr>
          <p:nvPr>
            <p:ph type="pic" sz="quarter" idx="11"/>
          </p:nvPr>
        </p:nvPicPr>
        <p:blipFill rotWithShape="1">
          <a:blip r:embed="rId4" cstate="screen">
            <a:extLst>
              <a:ext uri="{28A0092B-C50C-407E-A947-70E740481C1C}">
                <a14:useLocalDpi xmlns:a14="http://schemas.microsoft.com/office/drawing/2010/main" val="0"/>
              </a:ext>
            </a:extLst>
          </a:blip>
          <a:srcRect/>
          <a:stretch/>
        </p:blipFill>
        <p:spPr>
          <a:xfrm>
            <a:off x="8839200" y="3764738"/>
            <a:ext cx="2667000" cy="2404872"/>
          </a:xfrm>
        </p:spPr>
      </p:pic>
      <p:sp>
        <p:nvSpPr>
          <p:cNvPr id="40" name="Slide Number Placeholder 39">
            <a:extLst>
              <a:ext uri="{FF2B5EF4-FFF2-40B4-BE49-F238E27FC236}">
                <a16:creationId xmlns:a16="http://schemas.microsoft.com/office/drawing/2014/main" id="{18F8813C-0002-4C3C-B747-318975B8E458}"/>
              </a:ext>
            </a:extLst>
          </p:cNvPr>
          <p:cNvSpPr>
            <a:spLocks noGrp="1"/>
          </p:cNvSpPr>
          <p:nvPr>
            <p:ph type="sldNum" sz="quarter" idx="16"/>
          </p:nvPr>
        </p:nvSpPr>
        <p:spPr/>
        <p:txBody>
          <a:bodyPr/>
          <a:lstStyle/>
          <a:p>
            <a:fld id="{F8E28480-1C08-4458-AD97-0283E6FFD09D}" type="slidenum">
              <a:rPr lang="en-US" smtClean="0"/>
              <a:pPr/>
              <a:t>1</a:t>
            </a:fld>
            <a:endParaRPr lang="en-US" dirty="0"/>
          </a:p>
        </p:txBody>
      </p:sp>
    </p:spTree>
    <p:extLst>
      <p:ext uri="{BB962C8B-B14F-4D97-AF65-F5344CB8AC3E}">
        <p14:creationId xmlns:p14="http://schemas.microsoft.com/office/powerpoint/2010/main" val="4122836709"/>
      </p:ext>
    </p:extLst>
  </p:cSld>
  <p:clrMapOvr>
    <a:masterClrMapping/>
  </p:clrMapOvr>
</p:sld>
</file>

<file path=ppt/theme/theme1.xml><?xml version="1.0" encoding="utf-8"?>
<a:theme xmlns:a="http://schemas.openxmlformats.org/drawingml/2006/main" name="ClassicFrameVTI">
  <a:themeElements>
    <a:clrScheme name="Custom 22">
      <a:dk1>
        <a:sysClr val="windowText" lastClr="000000"/>
      </a:dk1>
      <a:lt1>
        <a:sysClr val="window" lastClr="FFFFFF"/>
      </a:lt1>
      <a:dk2>
        <a:srgbClr val="293737"/>
      </a:dk2>
      <a:lt2>
        <a:srgbClr val="EEF2F0"/>
      </a:lt2>
      <a:accent1>
        <a:srgbClr val="749090"/>
      </a:accent1>
      <a:accent2>
        <a:srgbClr val="A5A5A5"/>
      </a:accent2>
      <a:accent3>
        <a:srgbClr val="91A39B"/>
      </a:accent3>
      <a:accent4>
        <a:srgbClr val="A9A698"/>
      </a:accent4>
      <a:accent5>
        <a:srgbClr val="A2A79A"/>
      </a:accent5>
      <a:accent6>
        <a:srgbClr val="897F65"/>
      </a:accent6>
      <a:hlink>
        <a:srgbClr val="92872F"/>
      </a:hlink>
      <a:folHlink>
        <a:srgbClr val="AB73A9"/>
      </a:folHlink>
    </a:clrScheme>
    <a:fontScheme name="Goudy and Gill Sans">
      <a:majorFont>
        <a:latin typeface="Goudy Old Style"/>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lassic Frame_Win32_LW_SL_v4" id="{66350BB4-053A-4187-9D4E-23A2C0603A88}" vid="{E45D63AB-3B63-492D-ACC7-7815E78CAC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5F2F1B0-A2C1-4287-BF24-71D3400DD7C5}">
  <ds:schemaRefs>
    <ds:schemaRef ds:uri="http://schemas.microsoft.com/sharepoint/v3/contenttype/forms"/>
  </ds:schemaRefs>
</ds:datastoreItem>
</file>

<file path=customXml/itemProps2.xml><?xml version="1.0" encoding="utf-8"?>
<ds:datastoreItem xmlns:ds="http://schemas.openxmlformats.org/officeDocument/2006/customXml" ds:itemID="{BE4D7882-D21E-4054-81AE-3CFC8D649F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812FA17-E7B0-403B-A46B-50242E5D77C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
  <TotalTime>0</TotalTime>
  <Words>52</Words>
  <Application>Microsoft Office PowerPoint</Application>
  <PresentationFormat>와이드스크린</PresentationFormat>
  <Paragraphs>5</Paragraphs>
  <Slides>1</Slides>
  <Notes>1</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Calibri</vt:lpstr>
      <vt:lpstr>Gill Sans MT</vt:lpstr>
      <vt:lpstr>Goudy Old Style</vt:lpstr>
      <vt:lpstr>ClassicFrameVTI</vt:lpstr>
      <vt:lpstr>Why should we sleep well?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2021-01-26T08:40:23Z</dcterms:created>
  <dcterms:modified xsi:type="dcterms:W3CDTF">2025-05-10T08:38:21Z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