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sldIdLst>
    <p:sldId id="30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1</a:t>
            </a:fld>
            <a:endParaRPr lang="en-US" dirty="0"/>
          </a:p>
        </p:txBody>
      </p:sp>
    </p:spTree>
    <p:extLst>
      <p:ext uri="{BB962C8B-B14F-4D97-AF65-F5344CB8AC3E}">
        <p14:creationId xmlns:p14="http://schemas.microsoft.com/office/powerpoint/2010/main" val="282084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4FCBFEA-BFCB-45AF-8A78-0281FA23335C}"/>
              </a:ext>
            </a:extLst>
          </p:cNvPr>
          <p:cNvSpPr>
            <a:spLocks noGrp="1"/>
          </p:cNvSpPr>
          <p:nvPr>
            <p:ph type="title"/>
          </p:nvPr>
        </p:nvSpPr>
        <p:spPr>
          <a:xfrm>
            <a:off x="1274064" y="964889"/>
            <a:ext cx="5605272" cy="914400"/>
          </a:xfrm>
        </p:spPr>
        <p:txBody>
          <a:bodyPr/>
          <a:lstStyle/>
          <a:p>
            <a:r>
              <a:rPr lang="en-US"/>
              <a:t>Why should we sleep well?</a:t>
            </a:r>
            <a:endParaRPr lang="en-US" dirty="0"/>
          </a:p>
        </p:txBody>
      </p:sp>
      <p:sp>
        <p:nvSpPr>
          <p:cNvPr id="39" name="Footer Placeholder 38">
            <a:extLst>
              <a:ext uri="{FF2B5EF4-FFF2-40B4-BE49-F238E27FC236}">
                <a16:creationId xmlns:a16="http://schemas.microsoft.com/office/drawing/2014/main" id="{B74A02EE-16BE-4B00-837D-DD00EFAE98D7}"/>
              </a:ext>
            </a:extLst>
          </p:cNvPr>
          <p:cNvSpPr>
            <a:spLocks noGrp="1"/>
          </p:cNvSpPr>
          <p:nvPr>
            <p:ph type="ftr" sz="quarter" idx="15"/>
          </p:nvPr>
        </p:nvSpPr>
        <p:spPr/>
        <p:txBody>
          <a:bodyPr/>
          <a:lstStyle/>
          <a:p>
            <a:r>
              <a:rPr lang="en-US" dirty="0"/>
              <a:t>Sample Footer Text</a:t>
            </a:r>
          </a:p>
        </p:txBody>
      </p:sp>
      <p:sp>
        <p:nvSpPr>
          <p:cNvPr id="3" name="Text Placeholder 2">
            <a:extLst>
              <a:ext uri="{FF2B5EF4-FFF2-40B4-BE49-F238E27FC236}">
                <a16:creationId xmlns:a16="http://schemas.microsoft.com/office/drawing/2014/main" id="{F2C97450-77CD-4E5B-8703-7AA0BC23ED1F}"/>
              </a:ext>
            </a:extLst>
          </p:cNvPr>
          <p:cNvSpPr>
            <a:spLocks noGrp="1"/>
          </p:cNvSpPr>
          <p:nvPr>
            <p:ph type="body" sz="quarter" idx="13"/>
          </p:nvPr>
        </p:nvSpPr>
        <p:spPr>
          <a:xfrm>
            <a:off x="1309853" y="2135829"/>
            <a:ext cx="5600700" cy="3642347"/>
          </a:xfrm>
        </p:spPr>
        <p:txBody>
          <a:bodyPr/>
          <a:lstStyle/>
          <a:p>
            <a:r>
              <a:rPr lang="en-US"/>
              <a:t>Getting enough quality sleep is crucial for overall health and well-being. It plays a vital role in maintaining physical health, supporting cognitive function, and promoting emotional resilience. Adequate sleep helps the body repair itself, consolidate memories, and regulate mood. Prioritizing sleep can lead to improved concentration, better problem-solving skills, and a stronger immune system.</a:t>
            </a:r>
            <a:endParaRPr lang="en-US" dirty="0"/>
          </a:p>
        </p:txBody>
      </p:sp>
      <p:pic>
        <p:nvPicPr>
          <p:cNvPr id="17" name="Picture Placeholder 16" descr="Woman Smiling">
            <a:extLst>
              <a:ext uri="{FF2B5EF4-FFF2-40B4-BE49-F238E27FC236}">
                <a16:creationId xmlns:a16="http://schemas.microsoft.com/office/drawing/2014/main" id="{46A4BCDE-7CC8-4957-9B87-CAA62EE0913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20" name="Picture Placeholder 19" descr="People smiling while working in the kitchen">
            <a:extLst>
              <a:ext uri="{FF2B5EF4-FFF2-40B4-BE49-F238E27FC236}">
                <a16:creationId xmlns:a16="http://schemas.microsoft.com/office/drawing/2014/main" id="{2B177F5B-7DFE-4FD1-A148-077391BBE74C}"/>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8839200" y="3764738"/>
            <a:ext cx="2667000" cy="2404872"/>
          </a:xfrm>
        </p:spPr>
      </p:pic>
      <p:sp>
        <p:nvSpPr>
          <p:cNvPr id="40" name="Slide Number Placeholder 39">
            <a:extLst>
              <a:ext uri="{FF2B5EF4-FFF2-40B4-BE49-F238E27FC236}">
                <a16:creationId xmlns:a16="http://schemas.microsoft.com/office/drawing/2014/main" id="{18F8813C-0002-4C3C-B747-318975B8E458}"/>
              </a:ext>
            </a:extLst>
          </p:cNvPr>
          <p:cNvSpPr>
            <a:spLocks noGrp="1"/>
          </p:cNvSpPr>
          <p:nvPr>
            <p:ph type="sldNum" sz="quarter" idx="16"/>
          </p:nvPr>
        </p:nvSpPr>
        <p:spPr/>
        <p:txBody>
          <a:bodyPr/>
          <a:lstStyle/>
          <a:p>
            <a:fld id="{F8E28480-1C08-4458-AD97-0283E6FFD09D}" type="slidenum">
              <a:rPr lang="en-US" smtClean="0"/>
              <a:pPr/>
              <a:t>1</a:t>
            </a:fld>
            <a:endParaRPr lang="en-US" dirty="0"/>
          </a:p>
        </p:txBody>
      </p:sp>
    </p:spTree>
    <p:extLst>
      <p:ext uri="{BB962C8B-B14F-4D97-AF65-F5344CB8AC3E}">
        <p14:creationId xmlns:p14="http://schemas.microsoft.com/office/powerpoint/2010/main" val="4122836709"/>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2.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75</Words>
  <Application>Microsoft Office PowerPoint</Application>
  <PresentationFormat>와이드스크린</PresentationFormat>
  <Paragraphs>5</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Why should we sleep well?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2021-01-26T08:40:23Z</dcterms:created>
  <dcterms:modified xsi:type="dcterms:W3CDTF">2025-05-10T06:48:48Z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