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oudy Old Style" panose="02020502050305020303" pitchFamily="18" charset="0"/>
              </a:rPr>
              <a:t>Why LLMs are important</a:t>
            </a:r>
            <a:endParaRPr lang="en-US" dirty="0">
              <a:solidFill>
                <a:srgbClr val="FFFFFF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Sample Footer Text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Points</a:t>
            </a:r>
            <a:endParaRPr lang="en-US" dirty="0">
              <a:solidFill>
                <a:srgbClr val="373729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Large language models Can understand, reason, and generate human-like Text.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however, they also require a lot of data, compute, and careful Alignment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applications include: chatbots. document analysis. coding assistants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Challenges? hallucinations, bias and cost.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[Style inconsistencies: Inconsistent capitalization (e.g., 'Can', 'however'), inconsistent sentence-ending punctuation (e.g., period, no punctuation, question mark), inconsistent list punctuation (e.g., periods after items, no punctuation after last item).]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1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104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