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7DF-4315-40FA-A995-551B908F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/>
          <a:p>
            <a:r>
              <a:rPr lang="en-US">
                <a:latin typeface="Goudy Old Style" panose="02020502050305020303" pitchFamily="18" charset="0"/>
              </a:rPr>
              <a:t>Why LLMs are important</a:t>
            </a:r>
            <a:endParaRPr lang="en-US" dirty="0">
              <a:latin typeface="Goudy Old Style" panose="02020502050305020303" pitchFamily="18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F3D9F97-B40E-40A5-B730-50DE2FB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DB700-13AC-4E05-88A8-E467E6DFF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/>
          <a:lstStyle/>
          <a:p>
            <a:r>
              <a:rPr lang="en-US"/>
              <a:t>points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21CF-DFF9-4832-A006-34D8E38A1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9588342" cy="2607811"/>
          </a:xfrm>
        </p:spPr>
        <p:txBody>
          <a:bodyPr>
            <a:normAutofit/>
          </a:bodyPr>
          <a:lstStyle/>
          <a:p>
            <a:r>
              <a:rPr lang="en-US"/>
              <a:t>Large language models can understand, reason, and generate human-like text.</a:t>
            </a:r>
          </a:p>
          <a:p>
            <a:r>
              <a:rPr lang="en-US"/>
              <a:t>However, they also require a lot of data, compute, and careful alignment.</a:t>
            </a:r>
          </a:p>
          <a:p>
            <a:r>
              <a:rPr lang="en-US"/>
              <a:t>Applications include: chatbots, document analysis, and coding assistants.</a:t>
            </a:r>
          </a:p>
          <a:p>
            <a:r>
              <a:rPr lang="en-US"/>
              <a:t>Challenges: hallucinations, bias, and cost.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74DF6D-92C5-4A51-99C3-3A77F1A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583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LLMs are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2021-01-26T08:40:23Z</dcterms:created>
  <dcterms:modified xsi:type="dcterms:W3CDTF">2025-05-10T08:47:23Z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