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4"/>
  </p:sldMasterIdLst>
  <p:notesMasterIdLst>
    <p:notesMasterId r:id="rId6"/>
  </p:notesMasterIdLst>
  <p:sldIdLst>
    <p:sldId id="30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3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87DF-4315-40FA-A995-551B908F3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/>
          <a:p>
            <a:r>
              <a:rPr lang="en-US" sz="2400">
                <a:solidFill>
                  <a:srgbClr val="000000"/>
                </a:solidFill>
                <a:latin typeface="Arial Black" panose="020B0A04020102020204" pitchFamily="34" charset="0"/>
              </a:rPr>
              <a:t>Why LLMs are important</a:t>
            </a:r>
            <a:endParaRPr lang="en-US" sz="2400" dirty="0">
              <a:solidFill>
                <a:srgbClr val="000000"/>
              </a:solidFill>
              <a:latin typeface="Arial Black" panose="020B0A040201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F3D9F97-B40E-40A5-B730-50DE2FB0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>
                <a:solidFill>
                  <a:srgbClr val="727255"/>
                </a:solidFill>
                <a:latin typeface="Gill Sans MT" panose="020B0502020104020203" pitchFamily="34" charset="0"/>
              </a:rPr>
              <a:t>Sample Footer Text</a:t>
            </a:r>
            <a:endParaRPr lang="en-US" dirty="0">
              <a:solidFill>
                <a:srgbClr val="727255"/>
              </a:solidFill>
              <a:latin typeface="Gill Sans MT" panose="020B05020201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DB700-13AC-4E05-88A8-E467E6DFF7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373729"/>
                </a:solidFill>
                <a:latin typeface="Goudy Old Style" panose="02020502050305020303" pitchFamily="18" charset="0"/>
              </a:rPr>
              <a:t>points</a:t>
            </a:r>
            <a:endParaRPr lang="en-US" dirty="0">
              <a:solidFill>
                <a:srgbClr val="373729"/>
              </a:solidFill>
              <a:latin typeface="Goudy Old Style" panose="02020502050305020303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A21CF-DFF9-4832-A006-34D8E38A1A2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9588342" cy="2607811"/>
          </a:xfrm>
        </p:spPr>
        <p:txBody>
          <a:bodyPr>
            <a:normAutofit/>
          </a:bodyPr>
          <a:lstStyle/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Large language models can understand, reason, and generate human-like text.</a:t>
            </a:r>
          </a:p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However, they also require a lot of data, compute, and careful alignment.</a:t>
            </a:r>
          </a:p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Applications include: chatbots, document analysis, coding assistants.</a:t>
            </a:r>
          </a:p>
          <a:p>
            <a:r>
              <a:rPr lang="en-US" sz="1200">
                <a:solidFill>
                  <a:srgbClr val="000000"/>
                </a:solidFill>
                <a:latin typeface="Arial" panose="020B0604020202020204" pitchFamily="34" charset="0"/>
              </a:rPr>
              <a:t>Challenges: hallucinations, bias, and cost.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E074DF6D-92C5-4A51-99C3-3A77F1AE6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r>
              <a:rPr lang="en-US">
                <a:solidFill>
                  <a:srgbClr val="727255"/>
                </a:solidFill>
                <a:latin typeface="Gill Sans MT" panose="020B0502020104020203" pitchFamily="34" charset="0"/>
              </a:rPr>
              <a:t>1</a:t>
            </a:r>
            <a:endParaRPr lang="en-US" dirty="0">
              <a:solidFill>
                <a:srgbClr val="727255"/>
              </a:solidFill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25831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58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Arial</vt:lpstr>
      <vt:lpstr>Arial Black</vt:lpstr>
      <vt:lpstr>Calibri</vt:lpstr>
      <vt:lpstr>Gill Sans MT</vt:lpstr>
      <vt:lpstr>Goudy Old Style</vt:lpstr>
      <vt:lpstr>ClassicFrameVTI</vt:lpstr>
      <vt:lpstr>Why LLMs are important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정규단</cp:lastModifiedBy>
  <cp:revision>3</cp:revision>
  <dcterms:created xsi:type="dcterms:W3CDTF">2021-01-26T08:40:23Z</dcterms:created>
  <dcterms:modified xsi:type="dcterms:W3CDTF">2025-05-10T08:48:20Z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