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6"/>
  </p:notesMasterIdLst>
  <p:sldIdLst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87DF-4315-40FA-A995-551B908F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373729"/>
                </a:solidFill>
              </a:rPr>
              <a:t>Why LLMs are important</a:t>
            </a:r>
            <a:endParaRPr lang="en-US" sz="1800" dirty="0">
              <a:solidFill>
                <a:srgbClr val="373729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F3D9F97-B40E-40A5-B730-50DE2FB0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sz="1800">
                <a:solidFill>
                  <a:srgbClr val="373729"/>
                </a:solidFill>
              </a:rPr>
              <a:t>Sample Footer Text</a:t>
            </a:r>
            <a:endParaRPr lang="en-US" sz="1800" dirty="0">
              <a:solidFill>
                <a:srgbClr val="373729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DB700-13AC-4E05-88A8-E467E6DFF7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>
            <a:normAutofit/>
          </a:bodyPr>
          <a:lstStyle/>
          <a:p>
            <a:r>
              <a:rPr lang="en-US" sz="1800" b="0">
                <a:solidFill>
                  <a:srgbClr val="373729"/>
                </a:solidFill>
              </a:rPr>
              <a:t>Points</a:t>
            </a:r>
            <a:endParaRPr lang="en-US" sz="1800" b="0" dirty="0">
              <a:solidFill>
                <a:srgbClr val="373729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A21CF-DFF9-4832-A006-34D8E38A1A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9588342" cy="26078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373729"/>
                </a:solidFill>
              </a:rPr>
              <a:t>Large language models can understand, reason, and generate human-like text. However, they also require a lot of data, compute, and careful alignment.</a:t>
            </a:r>
          </a:p>
          <a:p>
            <a:r>
              <a:rPr lang="en-US">
                <a:solidFill>
                  <a:srgbClr val="373729"/>
                </a:solidFill>
              </a:rPr>
              <a:t>Applications include: chatbots, document analysis, and coding assistants.</a:t>
            </a:r>
          </a:p>
          <a:p>
            <a:r>
              <a:rPr lang="en-US">
                <a:solidFill>
                  <a:srgbClr val="373729"/>
                </a:solidFill>
              </a:rPr>
              <a:t>Challenges: hallucinations, bias, and cost.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074DF6D-92C5-4A51-99C3-3A77F1AE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r>
              <a:rPr lang="en-US" sz="1800">
                <a:solidFill>
                  <a:srgbClr val="373729"/>
                </a:solidFill>
              </a:rPr>
              <a:t>1</a:t>
            </a:r>
            <a:endParaRPr lang="en-US" sz="1800" dirty="0">
              <a:solidFill>
                <a:srgbClr val="3737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5831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59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Why LLMs are 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2021-01-26T08:40:23Z</dcterms:created>
  <dcterms:modified xsi:type="dcterms:W3CDTF">2025-05-10T06:51:10Z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