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sldIdLst>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to our presentation on Understanding Hypertension.
On this introductory slide, we lay the groundwork for our discussion.
As the title indicates, we're focusing on hypertension, or high blood pressure.
Looking at the key points presented:
Firstly, hypertension is incredibly common, affecting over 1.2 billion people globally.
It's often dubbed the 'silent killer' because it typically presents without noticeable symptoms, making regular checks vital.
We also list some major risk factors: age, obesity, smoking, and high salt intake.
The potential health consequences are severe, including stroke, heart failure, and kidney damage.
This underscores why early diagnosis and lifestyle modifications are so critical.
You'll also notice an image on the right, which is related to studies on hypertension prevalence, helping to visualize the scale of this issue.
This slide provides a brief overview of what hypertension is and why it's a critical health concern we need to understand.</a:t>
            </a:r>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1</a:t>
            </a:fld>
            <a:endParaRPr lang="en-US" dirty="0"/>
          </a:p>
        </p:txBody>
      </p:sp>
    </p:spTree>
    <p:extLst>
      <p:ext uri="{BB962C8B-B14F-4D97-AF65-F5344CB8AC3E}">
        <p14:creationId xmlns:p14="http://schemas.microsoft.com/office/powerpoint/2010/main" val="55119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a:t>Understanding Hypertension</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1</a:t>
            </a:fld>
            <a:endParaRPr lang="en-US" dirty="0"/>
          </a:p>
        </p:txBody>
      </p:sp>
      <p:sp>
        <p:nvSpPr>
          <p:cNvPr id="3" name="Rectangle 1">
            <a:extLst>
              <a:ext uri="{FF2B5EF4-FFF2-40B4-BE49-F238E27FC236}">
                <a16:creationId xmlns:a16="http://schemas.microsoft.com/office/drawing/2014/main" id="{7AD515D9-54A7-7BBA-4619-B7F1DEA878E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내용 개체 틀 4">
            <a:extLst>
              <a:ext uri="{FF2B5EF4-FFF2-40B4-BE49-F238E27FC236}">
                <a16:creationId xmlns:a16="http://schemas.microsoft.com/office/drawing/2014/main" id="{4B067F2E-35E4-EB29-5E19-F0162F2D2B9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Affects over 1.2 billion people worldwide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Often called the "silent killer"</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Key risk factors: age, obesity, smoking, salt intake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Can lead to stroke, heart failure, and kidney damage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Early diagnosis and lifestyle changes are crucial</a:t>
            </a:r>
          </a:p>
        </p:txBody>
      </p:sp>
      <p:pic>
        <p:nvPicPr>
          <p:cNvPr id="2051" name="Picture 3" descr="Potential Impact of the New American High Blood Pressure Guidelines on  Hypertension Prevalence in a Primary Health Care Unit in Rio de Janeiro –  the LapARC Study - International Journal of Cardiovascular Sciences">
            <a:extLst>
              <a:ext uri="{FF2B5EF4-FFF2-40B4-BE49-F238E27FC236}">
                <a16:creationId xmlns:a16="http://schemas.microsoft.com/office/drawing/2014/main" id="{8706D1DF-00E8-B61A-F618-EC8B34FBC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606" y="426666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3100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2.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239</Words>
  <Application>Microsoft Office PowerPoint</Application>
  <PresentationFormat>와이드스크린</PresentationFormat>
  <Paragraphs>10</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Understanding Hypertension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2021-01-26T08:40:23Z</dcterms:created>
  <dcterms:modified xsi:type="dcterms:W3CDTF">2025-05-10T08:54:52Z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