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4"/>
  </p:sldMasterIdLst>
  <p:notesMasterIdLst>
    <p:notesMasterId r:id="rId6"/>
  </p:notesMasterIdLst>
  <p:sldIdLst>
    <p:sldId id="29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5033" autoAdjust="0"/>
  </p:normalViewPr>
  <p:slideViewPr>
    <p:cSldViewPr snapToGrid="0">
      <p:cViewPr varScale="1">
        <p:scale>
          <a:sx n="57" d="100"/>
          <a:sy n="57" d="100"/>
        </p:scale>
        <p:origin x="102" y="33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90" d="100"/>
        <a:sy n="90" d="100"/>
      </p:scale>
      <p:origin x="0" y="-1574"/>
    </p:cViewPr>
  </p:sorterViewPr>
  <p:notesViewPr>
    <p:cSldViewPr snapToGrid="0">
      <p:cViewPr varScale="1">
        <p:scale>
          <a:sx n="62" d="100"/>
          <a:sy n="62"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DA23F-9FA0-4BB2-B89B-4D983D446089}"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24924D-8356-45E8-9D28-715AE3EDEB83}" type="slidenum">
              <a:rPr lang="en-US" smtClean="0"/>
              <a:t>‹#›</a:t>
            </a:fld>
            <a:endParaRPr lang="en-US" dirty="0"/>
          </a:p>
        </p:txBody>
      </p:sp>
    </p:spTree>
    <p:extLst>
      <p:ext uri="{BB962C8B-B14F-4D97-AF65-F5344CB8AC3E}">
        <p14:creationId xmlns:p14="http://schemas.microsoft.com/office/powerpoint/2010/main" val="3225761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Good morning/afternoon, everyone. Today, we're going to discuss a critical health issue: Understanding Hypertension, commonly known as high blood pressure.
As the slide shows, hypertension is a global health challenge, affecting over 1.2 billion people worldwide. It's often referred to as the 'silent killer' because it frequently has no symptoms, allowing it to cause significant damage before detection.
We'll explore the key risk factors associated with hypertension, such as age, obesity, smoking, and high salt intake. Understanding these factors is crucial for prevention and management.
Untreated hypertension can lead to severe health complications, including stroke, heart failure, and kidney damage.
Therefore, early diagnosis and implementing lifestyle changes are absolutely crucial in managing and preventing the progression of this condition. Throughout this presentation, we will delve deeper into each of these points.</a:t>
            </a:r>
            <a:endParaRPr lang="en-US" dirty="0"/>
          </a:p>
        </p:txBody>
      </p:sp>
      <p:sp>
        <p:nvSpPr>
          <p:cNvPr id="4" name="Slide Number Placeholder 3"/>
          <p:cNvSpPr>
            <a:spLocks noGrp="1"/>
          </p:cNvSpPr>
          <p:nvPr>
            <p:ph type="sldNum" sz="quarter" idx="5"/>
          </p:nvPr>
        </p:nvSpPr>
        <p:spPr/>
        <p:txBody>
          <a:bodyPr/>
          <a:lstStyle/>
          <a:p>
            <a:fld id="{02743293-0820-4BC8-BD8F-B5AE10C4A443}" type="slidenum">
              <a:rPr lang="en-US" smtClean="0"/>
              <a:t>1</a:t>
            </a:fld>
            <a:endParaRPr lang="en-US" dirty="0"/>
          </a:p>
        </p:txBody>
      </p:sp>
    </p:spTree>
    <p:extLst>
      <p:ext uri="{BB962C8B-B14F-4D97-AF65-F5344CB8AC3E}">
        <p14:creationId xmlns:p14="http://schemas.microsoft.com/office/powerpoint/2010/main" val="551194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D455E735-931B-4174-A9D2-F7AA2A6E3A3A}"/>
              </a:ext>
              <a:ext uri="{C183D7F6-B498-43B3-948B-1728B52AA6E4}">
                <adec:decorative xmlns:adec="http://schemas.microsoft.com/office/drawing/2017/decorative" val="1"/>
              </a:ext>
            </a:extLst>
          </p:cNvPr>
          <p:cNvSpPr/>
          <p:nvPr userDrawn="1"/>
        </p:nvSpPr>
        <p:spPr>
          <a:xfrm>
            <a:off x="0" y="0"/>
            <a:ext cx="12192000" cy="6858000"/>
          </a:xfrm>
          <a:custGeom>
            <a:avLst/>
            <a:gdLst>
              <a:gd name="connsiteX0" fmla="*/ 685800 w 12192000"/>
              <a:gd name="connsiteY0" fmla="*/ 685800 h 6858000"/>
              <a:gd name="connsiteX1" fmla="*/ 685800 w 12192000"/>
              <a:gd name="connsiteY1" fmla="*/ 6172200 h 6858000"/>
              <a:gd name="connsiteX2" fmla="*/ 11506200 w 12192000"/>
              <a:gd name="connsiteY2" fmla="*/ 6172200 h 6858000"/>
              <a:gd name="connsiteX3" fmla="*/ 11506200 w 12192000"/>
              <a:gd name="connsiteY3" fmla="*/ 6858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685800" y="685800"/>
                </a:moveTo>
                <a:lnTo>
                  <a:pt x="685800" y="6172200"/>
                </a:lnTo>
                <a:lnTo>
                  <a:pt x="11506200" y="6172200"/>
                </a:lnTo>
                <a:lnTo>
                  <a:pt x="11506200" y="685800"/>
                </a:lnTo>
                <a:close/>
                <a:moveTo>
                  <a:pt x="0" y="0"/>
                </a:moveTo>
                <a:lnTo>
                  <a:pt x="12192000" y="0"/>
                </a:lnTo>
                <a:lnTo>
                  <a:pt x="12192000" y="6858000"/>
                </a:lnTo>
                <a:lnTo>
                  <a:pt x="0" y="6858000"/>
                </a:lnTo>
                <a:close/>
              </a:path>
            </a:pathLst>
          </a:cu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Picture Placeholder 6">
            <a:extLst>
              <a:ext uri="{FF2B5EF4-FFF2-40B4-BE49-F238E27FC236}">
                <a16:creationId xmlns:a16="http://schemas.microsoft.com/office/drawing/2014/main" id="{E41D1FC6-72B7-4BF1-92A5-981B32C6282F}"/>
              </a:ext>
            </a:extLst>
          </p:cNvPr>
          <p:cNvSpPr>
            <a:spLocks noGrp="1"/>
          </p:cNvSpPr>
          <p:nvPr>
            <p:ph type="pic" sz="quarter" idx="15"/>
          </p:nvPr>
        </p:nvSpPr>
        <p:spPr>
          <a:xfrm>
            <a:off x="680720" y="685799"/>
            <a:ext cx="10830560" cy="5486401"/>
          </a:xfrm>
        </p:spPr>
        <p:txBody>
          <a:bodyPr/>
          <a:lstStyle/>
          <a:p>
            <a:endParaRPr lang="en-US" dirty="0"/>
          </a:p>
        </p:txBody>
      </p:sp>
      <p:sp>
        <p:nvSpPr>
          <p:cNvPr id="2" name="Title 1">
            <a:extLst>
              <a:ext uri="{FF2B5EF4-FFF2-40B4-BE49-F238E27FC236}">
                <a16:creationId xmlns:a16="http://schemas.microsoft.com/office/drawing/2014/main" id="{9BF57104-5AD3-4F7D-87FE-D1B5E2488922}"/>
              </a:ext>
            </a:extLst>
          </p:cNvPr>
          <p:cNvSpPr>
            <a:spLocks noGrp="1"/>
          </p:cNvSpPr>
          <p:nvPr>
            <p:ph type="title" hasCustomPrompt="1"/>
          </p:nvPr>
        </p:nvSpPr>
        <p:spPr>
          <a:xfrm>
            <a:off x="680720" y="3813048"/>
            <a:ext cx="10830560" cy="2359152"/>
          </a:xfrm>
          <a:gradFill>
            <a:gsLst>
              <a:gs pos="61000">
                <a:srgbClr val="000000">
                  <a:alpha val="52000"/>
                </a:srgbClr>
              </a:gs>
              <a:gs pos="0">
                <a:schemeClr val="tx1">
                  <a:alpha val="0"/>
                </a:schemeClr>
              </a:gs>
              <a:gs pos="100000">
                <a:srgbClr val="000000">
                  <a:alpha val="4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lvl1pPr algn="ctr">
              <a:defRPr lang="en-US" spc="300" baseline="0" dirty="0">
                <a:solidFill>
                  <a:schemeClr val="bg1"/>
                </a:solidFill>
                <a:effectLst>
                  <a:outerShdw blurRad="38100" dist="38100" dir="2700000" algn="tl">
                    <a:srgbClr val="000000">
                      <a:alpha val="43137"/>
                    </a:srgbClr>
                  </a:outerShdw>
                </a:effectLst>
                <a:latin typeface="+mj-lt"/>
              </a:defRPr>
            </a:lvl1pPr>
          </a:lstStyle>
          <a:p>
            <a:pPr marL="0" lvl="0" algn="ctr"/>
            <a:r>
              <a:rPr lang="en-US" dirty="0"/>
              <a:t>CLICK TO EDIT MASTER TEXT STYLES</a:t>
            </a:r>
          </a:p>
        </p:txBody>
      </p:sp>
      <p:sp>
        <p:nvSpPr>
          <p:cNvPr id="18" name="Text Placeholder 17">
            <a:extLst>
              <a:ext uri="{FF2B5EF4-FFF2-40B4-BE49-F238E27FC236}">
                <a16:creationId xmlns:a16="http://schemas.microsoft.com/office/drawing/2014/main" id="{C4B358A3-BDFA-4597-9B63-A2E31F630EB1}"/>
              </a:ext>
            </a:extLst>
          </p:cNvPr>
          <p:cNvSpPr>
            <a:spLocks noGrp="1"/>
          </p:cNvSpPr>
          <p:nvPr>
            <p:ph type="body" sz="quarter" idx="14"/>
          </p:nvPr>
        </p:nvSpPr>
        <p:spPr>
          <a:xfrm>
            <a:off x="1371598" y="5271713"/>
            <a:ext cx="9486902" cy="644994"/>
          </a:xfrm>
        </p:spPr>
        <p:txBody>
          <a:bodyPr>
            <a:normAutofit/>
          </a:bodyPr>
          <a:lstStyle>
            <a:lvl1pPr algn="ctr">
              <a:buNone/>
              <a:defRPr lang="en-US" sz="2400" i="1" kern="1200" dirty="0" smtClean="0">
                <a:solidFill>
                  <a:srgbClr val="FFFFFF"/>
                </a:solidFill>
                <a:effectLst>
                  <a:outerShdw blurRad="38100" dist="38100" dir="2700000" algn="tl">
                    <a:srgbClr val="000000">
                      <a:alpha val="43137"/>
                    </a:srgbClr>
                  </a:outerShdw>
                </a:effectLst>
                <a:latin typeface="+mj-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4197064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1972D75D-D195-431F-9B9B-83BC97B9E972}"/>
              </a:ext>
              <a:ext uri="{C183D7F6-B498-43B3-948B-1728B52AA6E4}">
                <adec:decorative xmlns:adec="http://schemas.microsoft.com/office/drawing/2017/decorative" val="1"/>
              </a:ext>
            </a:extLst>
          </p:cNvPr>
          <p:cNvSpPr/>
          <p:nvPr userDrawn="1"/>
        </p:nvSpPr>
        <p:spPr>
          <a:xfrm>
            <a:off x="-21620" y="-17460"/>
            <a:ext cx="12213620" cy="6875460"/>
          </a:xfrm>
          <a:custGeom>
            <a:avLst/>
            <a:gdLst>
              <a:gd name="connsiteX0" fmla="*/ 0 w 12213620"/>
              <a:gd name="connsiteY0" fmla="*/ 0 h 6875460"/>
              <a:gd name="connsiteX1" fmla="*/ 12213620 w 12213620"/>
              <a:gd name="connsiteY1" fmla="*/ 0 h 6875460"/>
              <a:gd name="connsiteX2" fmla="*/ 12213620 w 12213620"/>
              <a:gd name="connsiteY2" fmla="*/ 6875460 h 6875460"/>
              <a:gd name="connsiteX3" fmla="*/ 0 w 12213620"/>
              <a:gd name="connsiteY3" fmla="*/ 6875460 h 6875460"/>
              <a:gd name="connsiteX4" fmla="*/ 0 w 12213620"/>
              <a:gd name="connsiteY4" fmla="*/ 0 h 6875460"/>
              <a:gd name="connsiteX5" fmla="*/ 707419 w 12213620"/>
              <a:gd name="connsiteY5" fmla="*/ 703262 h 6875460"/>
              <a:gd name="connsiteX6" fmla="*/ 707419 w 12213620"/>
              <a:gd name="connsiteY6" fmla="*/ 6189658 h 6875460"/>
              <a:gd name="connsiteX7" fmla="*/ 11527819 w 12213620"/>
              <a:gd name="connsiteY7" fmla="*/ 6189658 h 6875460"/>
              <a:gd name="connsiteX8" fmla="*/ 11527819 w 12213620"/>
              <a:gd name="connsiteY8" fmla="*/ 703262 h 6875460"/>
              <a:gd name="connsiteX9" fmla="*/ 707419 w 12213620"/>
              <a:gd name="connsiteY9" fmla="*/ 703262 h 6875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13620" h="6875460">
                <a:moveTo>
                  <a:pt x="0" y="0"/>
                </a:moveTo>
                <a:lnTo>
                  <a:pt x="12213620" y="0"/>
                </a:lnTo>
                <a:lnTo>
                  <a:pt x="12213620" y="6875460"/>
                </a:lnTo>
                <a:lnTo>
                  <a:pt x="0" y="6875460"/>
                </a:lnTo>
                <a:lnTo>
                  <a:pt x="0" y="0"/>
                </a:lnTo>
                <a:close/>
                <a:moveTo>
                  <a:pt x="707419" y="703262"/>
                </a:moveTo>
                <a:lnTo>
                  <a:pt x="707419" y="6189658"/>
                </a:lnTo>
                <a:lnTo>
                  <a:pt x="11527819" y="6189658"/>
                </a:lnTo>
                <a:lnTo>
                  <a:pt x="11527819" y="703262"/>
                </a:lnTo>
                <a:lnTo>
                  <a:pt x="707419" y="703262"/>
                </a:lnTo>
                <a:close/>
              </a:path>
            </a:pathLst>
          </a:cu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Rectangle 12">
            <a:extLst>
              <a:ext uri="{FF2B5EF4-FFF2-40B4-BE49-F238E27FC236}">
                <a16:creationId xmlns:a16="http://schemas.microsoft.com/office/drawing/2014/main" id="{6E8906FF-1D77-4726-A367-2D8934B1C65B}"/>
              </a:ext>
              <a:ext uri="{C183D7F6-B498-43B3-948B-1728B52AA6E4}">
                <adec:decorative xmlns:adec="http://schemas.microsoft.com/office/drawing/2017/decorative" val="1"/>
              </a:ext>
            </a:extLst>
          </p:cNvPr>
          <p:cNvSpPr/>
          <p:nvPr userDrawn="1"/>
        </p:nvSpPr>
        <p:spPr>
          <a:xfrm>
            <a:off x="685800" y="685802"/>
            <a:ext cx="10820400" cy="146957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1301828" y="1109662"/>
            <a:ext cx="9588343" cy="615316"/>
          </a:xfrm>
        </p:spPr>
        <p:txBody>
          <a:bodyPr>
            <a:normAutofit/>
          </a:bodyPr>
          <a:lstStyle>
            <a:lvl1pPr algn="ctr">
              <a:defRPr sz="3200" cap="all" spc="300" baseline="0">
                <a:solidFill>
                  <a:schemeClr val="bg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dirty="0"/>
              <a:t>Sample Footer Text</a:t>
            </a:r>
          </a:p>
        </p:txBody>
      </p:sp>
      <p:sp>
        <p:nvSpPr>
          <p:cNvPr id="25" name="Text Placeholder 4">
            <a:extLst>
              <a:ext uri="{FF2B5EF4-FFF2-40B4-BE49-F238E27FC236}">
                <a16:creationId xmlns:a16="http://schemas.microsoft.com/office/drawing/2014/main" id="{57667C45-3976-4FB9-8AA2-CEEA54F478FC}"/>
              </a:ext>
            </a:extLst>
          </p:cNvPr>
          <p:cNvSpPr>
            <a:spLocks noGrp="1"/>
          </p:cNvSpPr>
          <p:nvPr>
            <p:ph type="body" sz="quarter" idx="14"/>
          </p:nvPr>
        </p:nvSpPr>
        <p:spPr>
          <a:xfrm>
            <a:off x="1301828" y="2353490"/>
            <a:ext cx="4614023"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4" name="Content Placeholder 5">
            <a:extLst>
              <a:ext uri="{FF2B5EF4-FFF2-40B4-BE49-F238E27FC236}">
                <a16:creationId xmlns:a16="http://schemas.microsoft.com/office/drawing/2014/main" id="{582862EF-36C2-4067-B4E9-46075763FE5D}"/>
              </a:ext>
            </a:extLst>
          </p:cNvPr>
          <p:cNvSpPr>
            <a:spLocks noGrp="1"/>
          </p:cNvSpPr>
          <p:nvPr>
            <p:ph sz="quarter" idx="13"/>
          </p:nvPr>
        </p:nvSpPr>
        <p:spPr>
          <a:xfrm>
            <a:off x="1301829" y="3152910"/>
            <a:ext cx="4614022" cy="2607811"/>
          </a:xfrm>
        </p:spPr>
        <p:txBody>
          <a:bodyPr/>
          <a:lstStyle>
            <a:lvl1pPr>
              <a:defRPr lang="en-US" sz="1800" kern="1200" dirty="0">
                <a:solidFill>
                  <a:schemeClr val="tx2"/>
                </a:solidFill>
                <a:latin typeface="+mj-lt"/>
                <a:ea typeface="+mn-ea"/>
                <a:cs typeface="+mn-cs"/>
              </a:defRPr>
            </a:lvl1pPr>
            <a:lvl2pPr>
              <a:defRPr lang="en-US" sz="1800" kern="1200" dirty="0">
                <a:solidFill>
                  <a:schemeClr val="tx2"/>
                </a:solidFill>
                <a:latin typeface="+mj-lt"/>
                <a:ea typeface="+mn-ea"/>
                <a:cs typeface="+mn-cs"/>
              </a:defRPr>
            </a:lvl2pPr>
            <a:lvl3pPr>
              <a:defRPr lang="en-US" sz="1800" kern="1200" dirty="0">
                <a:solidFill>
                  <a:schemeClr val="tx2"/>
                </a:solidFill>
                <a:latin typeface="+mj-lt"/>
                <a:ea typeface="+mn-ea"/>
                <a:cs typeface="+mn-cs"/>
              </a:defRPr>
            </a:lvl3pPr>
            <a:lvl4pPr>
              <a:defRPr lang="en-US" sz="1800" kern="1200" dirty="0">
                <a:solidFill>
                  <a:schemeClr val="tx2"/>
                </a:solidFill>
                <a:latin typeface="+mj-lt"/>
                <a:ea typeface="+mn-ea"/>
                <a:cs typeface="+mn-cs"/>
              </a:defRPr>
            </a:lvl4pPr>
            <a:lvl5pPr>
              <a:defRPr lang="en-US" sz="1800" kern="1200" dirty="0">
                <a:solidFill>
                  <a:schemeClr val="tx2"/>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276148" y="2351313"/>
            <a:ext cx="4614023"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276149" y="3150733"/>
            <a:ext cx="4614022" cy="2607811"/>
          </a:xfrm>
        </p:spPr>
        <p:txBody>
          <a:bodyPr/>
          <a:lstStyle>
            <a:lvl1pPr>
              <a:defRPr lang="en-US" sz="1800" kern="1200" dirty="0">
                <a:solidFill>
                  <a:schemeClr val="tx2"/>
                </a:solidFill>
                <a:latin typeface="+mj-lt"/>
                <a:ea typeface="+mn-ea"/>
                <a:cs typeface="+mn-cs"/>
              </a:defRPr>
            </a:lvl1pPr>
            <a:lvl2pPr>
              <a:defRPr lang="en-US" sz="1800" kern="1200" dirty="0">
                <a:solidFill>
                  <a:schemeClr val="tx2"/>
                </a:solidFill>
                <a:latin typeface="+mj-lt"/>
                <a:ea typeface="+mn-ea"/>
                <a:cs typeface="+mn-cs"/>
              </a:defRPr>
            </a:lvl2pPr>
            <a:lvl3pPr>
              <a:defRPr lang="en-US" sz="1800" kern="1200" dirty="0">
                <a:solidFill>
                  <a:schemeClr val="tx2"/>
                </a:solidFill>
                <a:latin typeface="+mj-lt"/>
                <a:ea typeface="+mn-ea"/>
                <a:cs typeface="+mn-cs"/>
              </a:defRPr>
            </a:lvl3pPr>
            <a:lvl4pPr>
              <a:defRPr lang="en-US" sz="1800" kern="1200" dirty="0">
                <a:solidFill>
                  <a:schemeClr val="tx2"/>
                </a:solidFill>
                <a:latin typeface="+mj-lt"/>
                <a:ea typeface="+mn-ea"/>
                <a:cs typeface="+mn-cs"/>
              </a:defRPr>
            </a:lvl4pPr>
            <a:lvl5pPr>
              <a:defRPr lang="en-US" sz="1800" kern="1200" dirty="0">
                <a:solidFill>
                  <a:schemeClr val="tx2"/>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r>
              <a:rPr lang="en-US" dirty="0"/>
              <a:t>2/1/20XX</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311577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1972D75D-D195-431F-9B9B-83BC97B9E972}"/>
              </a:ext>
              <a:ext uri="{C183D7F6-B498-43B3-948B-1728B52AA6E4}">
                <adec:decorative xmlns:adec="http://schemas.microsoft.com/office/drawing/2017/decorative" val="1"/>
              </a:ext>
            </a:extLst>
          </p:cNvPr>
          <p:cNvSpPr/>
          <p:nvPr userDrawn="1"/>
        </p:nvSpPr>
        <p:spPr>
          <a:xfrm>
            <a:off x="-21620" y="-17460"/>
            <a:ext cx="12213620" cy="6875460"/>
          </a:xfrm>
          <a:custGeom>
            <a:avLst/>
            <a:gdLst>
              <a:gd name="connsiteX0" fmla="*/ 0 w 12213620"/>
              <a:gd name="connsiteY0" fmla="*/ 0 h 6875460"/>
              <a:gd name="connsiteX1" fmla="*/ 12213620 w 12213620"/>
              <a:gd name="connsiteY1" fmla="*/ 0 h 6875460"/>
              <a:gd name="connsiteX2" fmla="*/ 12213620 w 12213620"/>
              <a:gd name="connsiteY2" fmla="*/ 6875460 h 6875460"/>
              <a:gd name="connsiteX3" fmla="*/ 0 w 12213620"/>
              <a:gd name="connsiteY3" fmla="*/ 6875460 h 6875460"/>
              <a:gd name="connsiteX4" fmla="*/ 0 w 12213620"/>
              <a:gd name="connsiteY4" fmla="*/ 0 h 6875460"/>
              <a:gd name="connsiteX5" fmla="*/ 707419 w 12213620"/>
              <a:gd name="connsiteY5" fmla="*/ 703262 h 6875460"/>
              <a:gd name="connsiteX6" fmla="*/ 707419 w 12213620"/>
              <a:gd name="connsiteY6" fmla="*/ 6189658 h 6875460"/>
              <a:gd name="connsiteX7" fmla="*/ 11527819 w 12213620"/>
              <a:gd name="connsiteY7" fmla="*/ 6189658 h 6875460"/>
              <a:gd name="connsiteX8" fmla="*/ 11527819 w 12213620"/>
              <a:gd name="connsiteY8" fmla="*/ 703262 h 6875460"/>
              <a:gd name="connsiteX9" fmla="*/ 707419 w 12213620"/>
              <a:gd name="connsiteY9" fmla="*/ 703262 h 6875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13620" h="6875460">
                <a:moveTo>
                  <a:pt x="0" y="0"/>
                </a:moveTo>
                <a:lnTo>
                  <a:pt x="12213620" y="0"/>
                </a:lnTo>
                <a:lnTo>
                  <a:pt x="12213620" y="6875460"/>
                </a:lnTo>
                <a:lnTo>
                  <a:pt x="0" y="6875460"/>
                </a:lnTo>
                <a:lnTo>
                  <a:pt x="0" y="0"/>
                </a:lnTo>
                <a:close/>
                <a:moveTo>
                  <a:pt x="707419" y="703262"/>
                </a:moveTo>
                <a:lnTo>
                  <a:pt x="707419" y="6189658"/>
                </a:lnTo>
                <a:lnTo>
                  <a:pt x="11527819" y="6189658"/>
                </a:lnTo>
                <a:lnTo>
                  <a:pt x="11527819" y="703262"/>
                </a:lnTo>
                <a:lnTo>
                  <a:pt x="707419" y="703262"/>
                </a:lnTo>
                <a:close/>
              </a:path>
            </a:pathLst>
          </a:cu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Rectangle 12">
            <a:extLst>
              <a:ext uri="{FF2B5EF4-FFF2-40B4-BE49-F238E27FC236}">
                <a16:creationId xmlns:a16="http://schemas.microsoft.com/office/drawing/2014/main" id="{6E8906FF-1D77-4726-A367-2D8934B1C65B}"/>
              </a:ext>
              <a:ext uri="{C183D7F6-B498-43B3-948B-1728B52AA6E4}">
                <adec:decorative xmlns:adec="http://schemas.microsoft.com/office/drawing/2017/decorative" val="1"/>
              </a:ext>
            </a:extLst>
          </p:cNvPr>
          <p:cNvSpPr/>
          <p:nvPr userDrawn="1"/>
        </p:nvSpPr>
        <p:spPr>
          <a:xfrm>
            <a:off x="685800" y="685802"/>
            <a:ext cx="10820400" cy="146957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1301828" y="1109662"/>
            <a:ext cx="9588343" cy="615316"/>
          </a:xfrm>
        </p:spPr>
        <p:txBody>
          <a:bodyPr>
            <a:normAutofit/>
          </a:bodyPr>
          <a:lstStyle>
            <a:lvl1pPr algn="ctr">
              <a:defRPr sz="3200" cap="all" spc="300" baseline="0">
                <a:solidFill>
                  <a:schemeClr val="bg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dirty="0"/>
              <a:t>Sample Footer Text</a:t>
            </a:r>
          </a:p>
        </p:txBody>
      </p:sp>
      <p:sp>
        <p:nvSpPr>
          <p:cNvPr id="25" name="Text Placeholder 4">
            <a:extLst>
              <a:ext uri="{FF2B5EF4-FFF2-40B4-BE49-F238E27FC236}">
                <a16:creationId xmlns:a16="http://schemas.microsoft.com/office/drawing/2014/main" id="{57667C45-3976-4FB9-8AA2-CEEA54F478FC}"/>
              </a:ext>
            </a:extLst>
          </p:cNvPr>
          <p:cNvSpPr>
            <a:spLocks noGrp="1"/>
          </p:cNvSpPr>
          <p:nvPr>
            <p:ph type="body" sz="quarter" idx="14"/>
          </p:nvPr>
        </p:nvSpPr>
        <p:spPr>
          <a:xfrm>
            <a:off x="1301829" y="2353490"/>
            <a:ext cx="2888156"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4" name="Content Placeholder 5">
            <a:extLst>
              <a:ext uri="{FF2B5EF4-FFF2-40B4-BE49-F238E27FC236}">
                <a16:creationId xmlns:a16="http://schemas.microsoft.com/office/drawing/2014/main" id="{582862EF-36C2-4067-B4E9-46075763FE5D}"/>
              </a:ext>
            </a:extLst>
          </p:cNvPr>
          <p:cNvSpPr>
            <a:spLocks noGrp="1"/>
          </p:cNvSpPr>
          <p:nvPr>
            <p:ph sz="quarter" idx="13"/>
          </p:nvPr>
        </p:nvSpPr>
        <p:spPr>
          <a:xfrm>
            <a:off x="1301829" y="3152910"/>
            <a:ext cx="2888155" cy="2607811"/>
          </a:xfrm>
        </p:spPr>
        <p:txBody>
          <a:bodyPr>
            <a:normAutofit/>
          </a:bodyPr>
          <a:lstStyle>
            <a:lvl1pPr>
              <a:defRPr lang="en-US" sz="1600" kern="1200" dirty="0">
                <a:solidFill>
                  <a:schemeClr val="tx2"/>
                </a:solidFill>
                <a:latin typeface="+mj-lt"/>
                <a:ea typeface="+mn-ea"/>
                <a:cs typeface="+mn-cs"/>
              </a:defRPr>
            </a:lvl1pPr>
            <a:lvl2pPr>
              <a:defRPr lang="en-US" sz="1600" kern="1200" dirty="0">
                <a:solidFill>
                  <a:schemeClr val="tx2"/>
                </a:solidFill>
                <a:latin typeface="+mj-lt"/>
                <a:ea typeface="+mn-ea"/>
                <a:cs typeface="+mn-cs"/>
              </a:defRPr>
            </a:lvl2pPr>
            <a:lvl3pPr>
              <a:defRPr lang="en-US" sz="1600" kern="1200" dirty="0">
                <a:solidFill>
                  <a:schemeClr val="tx2"/>
                </a:solidFill>
                <a:latin typeface="+mj-lt"/>
                <a:ea typeface="+mn-ea"/>
                <a:cs typeface="+mn-cs"/>
              </a:defRPr>
            </a:lvl3pPr>
            <a:lvl4pPr>
              <a:defRPr lang="en-US" sz="1600" kern="1200" dirty="0">
                <a:solidFill>
                  <a:schemeClr val="tx2"/>
                </a:solidFill>
                <a:latin typeface="+mj-lt"/>
                <a:ea typeface="+mn-ea"/>
                <a:cs typeface="+mn-cs"/>
              </a:defRPr>
            </a:lvl4pPr>
            <a:lvl5pPr>
              <a:defRPr lang="en-US" sz="1600" kern="1200" dirty="0">
                <a:solidFill>
                  <a:schemeClr val="tx2"/>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4651922" y="2351313"/>
            <a:ext cx="2888156"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4651923" y="3150733"/>
            <a:ext cx="2888155" cy="2607811"/>
          </a:xfrm>
        </p:spPr>
        <p:txBody>
          <a:bodyPr>
            <a:normAutofit/>
          </a:bodyPr>
          <a:lstStyle>
            <a:lvl1pPr>
              <a:defRPr lang="en-US" sz="1600" kern="1200" dirty="0">
                <a:solidFill>
                  <a:schemeClr val="tx2"/>
                </a:solidFill>
                <a:latin typeface="+mj-lt"/>
                <a:ea typeface="+mn-ea"/>
                <a:cs typeface="+mn-cs"/>
              </a:defRPr>
            </a:lvl1pPr>
            <a:lvl2pPr>
              <a:defRPr lang="en-US" sz="1600" kern="1200" dirty="0">
                <a:solidFill>
                  <a:schemeClr val="tx2"/>
                </a:solidFill>
                <a:latin typeface="+mj-lt"/>
                <a:ea typeface="+mn-ea"/>
                <a:cs typeface="+mn-cs"/>
              </a:defRPr>
            </a:lvl2pPr>
            <a:lvl3pPr>
              <a:defRPr lang="en-US" sz="1600" kern="1200" dirty="0">
                <a:solidFill>
                  <a:schemeClr val="tx2"/>
                </a:solidFill>
                <a:latin typeface="+mj-lt"/>
                <a:ea typeface="+mn-ea"/>
                <a:cs typeface="+mn-cs"/>
              </a:defRPr>
            </a:lvl3pPr>
            <a:lvl4pPr>
              <a:defRPr lang="en-US" sz="1600" kern="1200" dirty="0">
                <a:solidFill>
                  <a:schemeClr val="tx2"/>
                </a:solidFill>
                <a:latin typeface="+mj-lt"/>
                <a:ea typeface="+mn-ea"/>
                <a:cs typeface="+mn-cs"/>
              </a:defRPr>
            </a:lvl4pPr>
            <a:lvl5pPr>
              <a:defRPr lang="en-US" sz="1600" kern="1200" dirty="0">
                <a:solidFill>
                  <a:schemeClr val="tx2"/>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a:extLst>
              <a:ext uri="{FF2B5EF4-FFF2-40B4-BE49-F238E27FC236}">
                <a16:creationId xmlns:a16="http://schemas.microsoft.com/office/drawing/2014/main" id="{4F2BCF44-5B58-4008-96D3-D0C4D218812B}"/>
              </a:ext>
            </a:extLst>
          </p:cNvPr>
          <p:cNvSpPr>
            <a:spLocks noGrp="1"/>
          </p:cNvSpPr>
          <p:nvPr>
            <p:ph type="body" sz="quarter" idx="16"/>
          </p:nvPr>
        </p:nvSpPr>
        <p:spPr>
          <a:xfrm>
            <a:off x="8002016" y="2351313"/>
            <a:ext cx="2888156"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Content Placeholder 5">
            <a:extLst>
              <a:ext uri="{FF2B5EF4-FFF2-40B4-BE49-F238E27FC236}">
                <a16:creationId xmlns:a16="http://schemas.microsoft.com/office/drawing/2014/main" id="{B61BF555-E826-4753-AE48-390B0774D551}"/>
              </a:ext>
            </a:extLst>
          </p:cNvPr>
          <p:cNvSpPr>
            <a:spLocks noGrp="1"/>
          </p:cNvSpPr>
          <p:nvPr>
            <p:ph sz="quarter" idx="15"/>
          </p:nvPr>
        </p:nvSpPr>
        <p:spPr>
          <a:xfrm>
            <a:off x="8002017" y="3150733"/>
            <a:ext cx="2888155" cy="2607811"/>
          </a:xfrm>
        </p:spPr>
        <p:txBody>
          <a:bodyPr>
            <a:normAutofit/>
          </a:bodyPr>
          <a:lstStyle>
            <a:lvl1pPr>
              <a:defRPr lang="en-US" sz="1600" kern="1200" dirty="0">
                <a:solidFill>
                  <a:schemeClr val="tx2"/>
                </a:solidFill>
                <a:latin typeface="+mj-lt"/>
                <a:ea typeface="+mn-ea"/>
                <a:cs typeface="+mn-cs"/>
              </a:defRPr>
            </a:lvl1pPr>
            <a:lvl2pPr>
              <a:defRPr lang="en-US" sz="1600" kern="1200" dirty="0">
                <a:solidFill>
                  <a:schemeClr val="tx2"/>
                </a:solidFill>
                <a:latin typeface="+mj-lt"/>
                <a:ea typeface="+mn-ea"/>
                <a:cs typeface="+mn-cs"/>
              </a:defRPr>
            </a:lvl2pPr>
            <a:lvl3pPr>
              <a:defRPr lang="en-US" sz="1600" kern="1200" dirty="0">
                <a:solidFill>
                  <a:schemeClr val="tx2"/>
                </a:solidFill>
                <a:latin typeface="+mj-lt"/>
                <a:ea typeface="+mn-ea"/>
                <a:cs typeface="+mn-cs"/>
              </a:defRPr>
            </a:lvl3pPr>
            <a:lvl4pPr>
              <a:defRPr lang="en-US" sz="1600" kern="1200" dirty="0">
                <a:solidFill>
                  <a:schemeClr val="tx2"/>
                </a:solidFill>
                <a:latin typeface="+mj-lt"/>
                <a:ea typeface="+mn-ea"/>
                <a:cs typeface="+mn-cs"/>
              </a:defRPr>
            </a:lvl4pPr>
            <a:lvl5pPr>
              <a:defRPr lang="en-US" sz="1600" kern="1200" dirty="0">
                <a:solidFill>
                  <a:schemeClr val="tx2"/>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r>
              <a:rPr lang="en-US" dirty="0"/>
              <a:t>2/1/20XX</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2692812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F6FC287-13D6-4C3C-99AD-4DC21BC6C0D1}"/>
              </a:ext>
              <a:ext uri="{C183D7F6-B498-43B3-948B-1728B52AA6E4}">
                <adec:decorative xmlns:adec="http://schemas.microsoft.com/office/drawing/2017/decorative" val="1"/>
              </a:ext>
            </a:extLst>
          </p:cNvPr>
          <p:cNvSpPr/>
          <p:nvPr userDrawn="1"/>
        </p:nvSpPr>
        <p:spPr>
          <a:xfrm>
            <a:off x="0" y="0"/>
            <a:ext cx="81534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Rectangle 8">
            <a:extLst>
              <a:ext uri="{FF2B5EF4-FFF2-40B4-BE49-F238E27FC236}">
                <a16:creationId xmlns:a16="http://schemas.microsoft.com/office/drawing/2014/main" id="{C540C0CE-8B55-4CBA-AE06-9ED15632B930}"/>
              </a:ext>
              <a:ext uri="{C183D7F6-B498-43B3-948B-1728B52AA6E4}">
                <adec:decorative xmlns:adec="http://schemas.microsoft.com/office/drawing/2017/decorative" val="1"/>
              </a:ext>
            </a:extLst>
          </p:cNvPr>
          <p:cNvSpPr/>
          <p:nvPr userDrawn="1"/>
        </p:nvSpPr>
        <p:spPr>
          <a:xfrm>
            <a:off x="685800" y="685800"/>
            <a:ext cx="67818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0365F8-0F13-4B54-ADBB-26C1C19B2F39}"/>
              </a:ext>
            </a:extLst>
          </p:cNvPr>
          <p:cNvSpPr>
            <a:spLocks noGrp="1"/>
          </p:cNvSpPr>
          <p:nvPr>
            <p:ph type="title" hasCustomPrompt="1"/>
          </p:nvPr>
        </p:nvSpPr>
        <p:spPr>
          <a:xfrm>
            <a:off x="1317170" y="974829"/>
            <a:ext cx="5600700" cy="919286"/>
          </a:xfrm>
        </p:spPr>
        <p:txBody>
          <a:bodyPr>
            <a:normAutofit/>
          </a:bodyPr>
          <a:lstStyle>
            <a:lvl1pPr algn="ctr">
              <a:lnSpc>
                <a:spcPct val="100000"/>
              </a:lnSpc>
              <a:spcBef>
                <a:spcPts val="1000"/>
              </a:spcBef>
              <a:defRPr sz="3600" spc="300" baseline="0"/>
            </a:lvl1pPr>
          </a:lstStyle>
          <a:p>
            <a:r>
              <a:rPr lang="en-US" dirty="0"/>
              <a:t>CLICK TO EDIT MASTER TITLE STYLE</a:t>
            </a:r>
          </a:p>
        </p:txBody>
      </p:sp>
      <p:sp>
        <p:nvSpPr>
          <p:cNvPr id="4" name="Footer Placeholder 3">
            <a:extLst>
              <a:ext uri="{FF2B5EF4-FFF2-40B4-BE49-F238E27FC236}">
                <a16:creationId xmlns:a16="http://schemas.microsoft.com/office/drawing/2014/main" id="{40A44241-B30F-442D-BC0D-A638FB347693}"/>
              </a:ext>
            </a:extLst>
          </p:cNvPr>
          <p:cNvSpPr>
            <a:spLocks noGrp="1"/>
          </p:cNvSpPr>
          <p:nvPr>
            <p:ph type="ftr" sz="quarter" idx="11"/>
          </p:nvPr>
        </p:nvSpPr>
        <p:spPr/>
        <p:txBody>
          <a:bodyPr/>
          <a:lstStyle/>
          <a:p>
            <a:r>
              <a:rPr lang="en-US" dirty="0"/>
              <a:t>Sample Footer Text</a:t>
            </a:r>
          </a:p>
        </p:txBody>
      </p:sp>
      <p:sp>
        <p:nvSpPr>
          <p:cNvPr id="14" name="Text Placeholder 13">
            <a:extLst>
              <a:ext uri="{FF2B5EF4-FFF2-40B4-BE49-F238E27FC236}">
                <a16:creationId xmlns:a16="http://schemas.microsoft.com/office/drawing/2014/main" id="{DA9E4BC6-069A-4142-84EF-9F8AAB5D64B3}"/>
              </a:ext>
            </a:extLst>
          </p:cNvPr>
          <p:cNvSpPr>
            <a:spLocks noGrp="1"/>
          </p:cNvSpPr>
          <p:nvPr>
            <p:ph type="body" sz="quarter" idx="16"/>
          </p:nvPr>
        </p:nvSpPr>
        <p:spPr>
          <a:xfrm>
            <a:off x="1309853" y="2135939"/>
            <a:ext cx="5600700" cy="3747232"/>
          </a:xfrm>
        </p:spPr>
        <p:txBody>
          <a:bodyPr/>
          <a:lstStyle>
            <a:lvl1pPr marL="0" indent="0">
              <a:buNone/>
              <a:defRPr lang="en-US" sz="2000" kern="1200" dirty="0" smtClean="0">
                <a:solidFill>
                  <a:schemeClr val="tx2"/>
                </a:solidFill>
                <a:latin typeface="+mj-lt"/>
                <a:ea typeface="+mn-ea"/>
                <a:cs typeface="+mn-cs"/>
              </a:defRPr>
            </a:lvl1pPr>
            <a:lvl2pPr marL="0" indent="0">
              <a:defRPr/>
            </a:lvl2pPr>
          </a:lstStyle>
          <a:p>
            <a:pPr lvl="0"/>
            <a:r>
              <a:rPr lang="en-US" dirty="0"/>
              <a:t>Click to edit Master text styles</a:t>
            </a:r>
          </a:p>
          <a:p>
            <a:pPr lvl="1"/>
            <a:endParaRPr lang="en-US" dirty="0"/>
          </a:p>
        </p:txBody>
      </p:sp>
      <p:sp>
        <p:nvSpPr>
          <p:cNvPr id="15" name="Picture Placeholder 14">
            <a:extLst>
              <a:ext uri="{FF2B5EF4-FFF2-40B4-BE49-F238E27FC236}">
                <a16:creationId xmlns:a16="http://schemas.microsoft.com/office/drawing/2014/main" id="{8D3C0F9A-7C3B-499A-93CA-2E4EADF03B29}"/>
              </a:ext>
            </a:extLst>
          </p:cNvPr>
          <p:cNvSpPr>
            <a:spLocks noGrp="1"/>
          </p:cNvSpPr>
          <p:nvPr>
            <p:ph type="pic" sz="quarter" idx="13"/>
          </p:nvPr>
        </p:nvSpPr>
        <p:spPr>
          <a:xfrm>
            <a:off x="8839200" y="685800"/>
            <a:ext cx="2667000" cy="2400300"/>
          </a:xfrm>
        </p:spPr>
        <p:txBody>
          <a:bodyPr/>
          <a:lstStyle/>
          <a:p>
            <a:endParaRPr lang="en-US" dirty="0"/>
          </a:p>
        </p:txBody>
      </p:sp>
      <p:sp>
        <p:nvSpPr>
          <p:cNvPr id="24" name="Picture Placeholder 14">
            <a:extLst>
              <a:ext uri="{FF2B5EF4-FFF2-40B4-BE49-F238E27FC236}">
                <a16:creationId xmlns:a16="http://schemas.microsoft.com/office/drawing/2014/main" id="{D9B38155-012A-4A0C-9324-88206D0D0237}"/>
              </a:ext>
            </a:extLst>
          </p:cNvPr>
          <p:cNvSpPr>
            <a:spLocks noGrp="1"/>
          </p:cNvSpPr>
          <p:nvPr>
            <p:ph type="pic" sz="quarter" idx="14"/>
          </p:nvPr>
        </p:nvSpPr>
        <p:spPr>
          <a:xfrm>
            <a:off x="8839200" y="3726638"/>
            <a:ext cx="2667000" cy="2445558"/>
          </a:xfrm>
        </p:spPr>
        <p:txBody>
          <a:bodyPr/>
          <a:lstStyle/>
          <a:p>
            <a:endParaRPr lang="en-US" dirty="0"/>
          </a:p>
        </p:txBody>
      </p:sp>
      <p:sp>
        <p:nvSpPr>
          <p:cNvPr id="3" name="Date Placeholder 2">
            <a:extLst>
              <a:ext uri="{FF2B5EF4-FFF2-40B4-BE49-F238E27FC236}">
                <a16:creationId xmlns:a16="http://schemas.microsoft.com/office/drawing/2014/main" id="{C48EE059-FB54-4749-99E9-807468BE576B}"/>
              </a:ext>
            </a:extLst>
          </p:cNvPr>
          <p:cNvSpPr>
            <a:spLocks noGrp="1"/>
          </p:cNvSpPr>
          <p:nvPr>
            <p:ph type="dt" sz="half" idx="10"/>
          </p:nvPr>
        </p:nvSpPr>
        <p:spPr/>
        <p:txBody>
          <a:bodyPr/>
          <a:lstStyle/>
          <a:p>
            <a:r>
              <a:rPr lang="en-US" dirty="0"/>
              <a:t>2/1/20XX</a:t>
            </a:r>
          </a:p>
        </p:txBody>
      </p:sp>
      <p:sp>
        <p:nvSpPr>
          <p:cNvPr id="5" name="Slide Number Placeholder 4">
            <a:extLst>
              <a:ext uri="{FF2B5EF4-FFF2-40B4-BE49-F238E27FC236}">
                <a16:creationId xmlns:a16="http://schemas.microsoft.com/office/drawing/2014/main" id="{05293729-0F2C-46AB-BA76-EE7680E79E6D}"/>
              </a:ext>
            </a:extLst>
          </p:cNvPr>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4261771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0C0AD0-C0C6-4753-98B3-7372479C8DB5}"/>
              </a:ext>
              <a:ext uri="{C183D7F6-B498-43B3-948B-1728B52AA6E4}">
                <adec:decorative xmlns:adec="http://schemas.microsoft.com/office/drawing/2017/decorative" val="1"/>
              </a:ext>
            </a:extLst>
          </p:cNvPr>
          <p:cNvSpPr/>
          <p:nvPr userDrawn="1"/>
        </p:nvSpPr>
        <p:spPr>
          <a:xfrm>
            <a:off x="7467600" y="685800"/>
            <a:ext cx="40386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FD5A13-435A-49E7-ACBD-C522443F9163}"/>
              </a:ext>
            </a:extLst>
          </p:cNvPr>
          <p:cNvSpPr>
            <a:spLocks noGrp="1"/>
          </p:cNvSpPr>
          <p:nvPr>
            <p:ph type="title" hasCustomPrompt="1"/>
          </p:nvPr>
        </p:nvSpPr>
        <p:spPr>
          <a:xfrm>
            <a:off x="7858124" y="1112837"/>
            <a:ext cx="3221037" cy="2011362"/>
          </a:xfrm>
        </p:spPr>
        <p:txBody>
          <a:bodyPr>
            <a:noAutofit/>
          </a:bodyPr>
          <a:lstStyle>
            <a:lvl1pPr algn="ctr">
              <a:lnSpc>
                <a:spcPct val="125000"/>
              </a:lnSpc>
              <a:spcBef>
                <a:spcPts val="1000"/>
              </a:spcBef>
              <a:spcAft>
                <a:spcPts val="1200"/>
              </a:spcAft>
              <a:defRPr sz="3200" spc="300" baseline="0">
                <a:solidFill>
                  <a:schemeClr val="bg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83B3BE5E-E2B2-4C08-9DF1-D0BBD2556DA6}"/>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5" name="Picture Placeholder 14">
            <a:extLst>
              <a:ext uri="{FF2B5EF4-FFF2-40B4-BE49-F238E27FC236}">
                <a16:creationId xmlns:a16="http://schemas.microsoft.com/office/drawing/2014/main" id="{66849A51-7BB5-4AC4-9826-3E40239DDC95}"/>
              </a:ext>
            </a:extLst>
          </p:cNvPr>
          <p:cNvSpPr>
            <a:spLocks noGrp="1"/>
          </p:cNvSpPr>
          <p:nvPr>
            <p:ph type="pic" sz="quarter" idx="13"/>
          </p:nvPr>
        </p:nvSpPr>
        <p:spPr>
          <a:xfrm>
            <a:off x="0" y="0"/>
            <a:ext cx="6781800" cy="6858000"/>
          </a:xfrm>
          <a:solidFill>
            <a:schemeClr val="tx2"/>
          </a:solidFill>
        </p:spPr>
        <p:txBody>
          <a:bodyPr/>
          <a:lstStyle/>
          <a:p>
            <a:endParaRPr lang="en-US" dirty="0"/>
          </a:p>
        </p:txBody>
      </p:sp>
      <p:sp>
        <p:nvSpPr>
          <p:cNvPr id="13" name="Text Placeholder 12">
            <a:extLst>
              <a:ext uri="{FF2B5EF4-FFF2-40B4-BE49-F238E27FC236}">
                <a16:creationId xmlns:a16="http://schemas.microsoft.com/office/drawing/2014/main" id="{D61D3ED1-1003-44C1-AEAC-7217554CAB77}"/>
              </a:ext>
            </a:extLst>
          </p:cNvPr>
          <p:cNvSpPr>
            <a:spLocks noGrp="1"/>
          </p:cNvSpPr>
          <p:nvPr>
            <p:ph type="body" sz="quarter" idx="15"/>
          </p:nvPr>
        </p:nvSpPr>
        <p:spPr>
          <a:xfrm>
            <a:off x="7895432" y="3429000"/>
            <a:ext cx="3221037" cy="2316163"/>
          </a:xfrm>
        </p:spPr>
        <p:txBody>
          <a:bodyPr/>
          <a:lstStyle>
            <a:lvl1pPr algn="ctr">
              <a:buNone/>
              <a:defRPr lang="en-US" sz="2000" i="1" kern="1200" dirty="0" smtClean="0">
                <a:solidFill>
                  <a:schemeClr val="bg1"/>
                </a:solidFill>
                <a:latin typeface="+mj-lt"/>
                <a:ea typeface="+mn-ea"/>
                <a:cs typeface="+mn-cs"/>
              </a:defRPr>
            </a:lvl1pPr>
            <a:lvl2pPr>
              <a:defRPr lang="en-US" sz="2000" i="1" kern="1200" dirty="0" smtClean="0">
                <a:solidFill>
                  <a:schemeClr val="bg1"/>
                </a:solidFill>
                <a:latin typeface="+mj-lt"/>
                <a:ea typeface="+mn-ea"/>
                <a:cs typeface="+mn-cs"/>
              </a:defRPr>
            </a:lvl2pPr>
            <a:lvl3pPr>
              <a:defRPr lang="en-US" sz="2000" i="1" kern="1200" dirty="0" smtClean="0">
                <a:solidFill>
                  <a:schemeClr val="bg1"/>
                </a:solidFill>
                <a:latin typeface="+mj-lt"/>
                <a:ea typeface="+mn-ea"/>
                <a:cs typeface="+mn-cs"/>
              </a:defRPr>
            </a:lvl3pPr>
            <a:lvl4pPr>
              <a:defRPr lang="en-US" sz="2000" i="1" kern="1200" dirty="0" smtClean="0">
                <a:solidFill>
                  <a:schemeClr val="bg1"/>
                </a:solidFill>
                <a:latin typeface="+mj-lt"/>
                <a:ea typeface="+mn-ea"/>
                <a:cs typeface="+mn-cs"/>
              </a:defRPr>
            </a:lvl4pPr>
            <a:lvl5pPr>
              <a:defRPr lang="en-US" sz="2000" i="1" kern="1200" dirty="0">
                <a:solidFill>
                  <a:schemeClr val="bg1"/>
                </a:solidFill>
                <a:latin typeface="+mj-lt"/>
                <a:ea typeface="+mn-ea"/>
                <a:cs typeface="+mn-cs"/>
              </a:defRPr>
            </a:lvl5pPr>
          </a:lstStyle>
          <a:p>
            <a:pPr lvl="0"/>
            <a:r>
              <a:rPr lang="en-US" dirty="0"/>
              <a:t>Click to edit Master text styles</a:t>
            </a:r>
          </a:p>
        </p:txBody>
      </p:sp>
      <p:sp>
        <p:nvSpPr>
          <p:cNvPr id="3" name="Date Placeholder 2">
            <a:extLst>
              <a:ext uri="{FF2B5EF4-FFF2-40B4-BE49-F238E27FC236}">
                <a16:creationId xmlns:a16="http://schemas.microsoft.com/office/drawing/2014/main" id="{C2E19391-DDEC-44D3-81A7-253A8C2CCA7B}"/>
              </a:ext>
            </a:extLst>
          </p:cNvPr>
          <p:cNvSpPr>
            <a:spLocks noGrp="1"/>
          </p:cNvSpPr>
          <p:nvPr>
            <p:ph type="dt" sz="half" idx="10"/>
          </p:nvPr>
        </p:nvSpPr>
        <p:spPr/>
        <p:txBody>
          <a:bodyPr/>
          <a:lstStyle/>
          <a:p>
            <a:r>
              <a:rPr lang="en-US" dirty="0"/>
              <a:t>2/1/20XX</a:t>
            </a:r>
          </a:p>
        </p:txBody>
      </p:sp>
      <p:sp>
        <p:nvSpPr>
          <p:cNvPr id="5" name="Slide Number Placeholder 4">
            <a:extLst>
              <a:ext uri="{FF2B5EF4-FFF2-40B4-BE49-F238E27FC236}">
                <a16:creationId xmlns:a16="http://schemas.microsoft.com/office/drawing/2014/main" id="{21DE78C5-C86D-404C-886C-9B28A5B596E9}"/>
              </a:ext>
            </a:extLst>
          </p:cNvPr>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890697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EAC5E60-7529-465B-AC10-15DD9E06E52A}"/>
              </a:ext>
              <a:ext uri="{C183D7F6-B498-43B3-948B-1728B52AA6E4}">
                <adec:decorative xmlns:adec="http://schemas.microsoft.com/office/drawing/2017/decorative" val="1"/>
              </a:ext>
            </a:extLst>
          </p:cNvPr>
          <p:cNvSpPr/>
          <p:nvPr userDrawn="1"/>
        </p:nvSpPr>
        <p:spPr>
          <a:xfrm>
            <a:off x="4076700" y="685798"/>
            <a:ext cx="4076700" cy="5486401"/>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0D7284-A2BA-4058-81B8-8C194183AAD2}"/>
              </a:ext>
            </a:extLst>
          </p:cNvPr>
          <p:cNvSpPr>
            <a:spLocks noGrp="1"/>
          </p:cNvSpPr>
          <p:nvPr>
            <p:ph type="title" hasCustomPrompt="1"/>
          </p:nvPr>
        </p:nvSpPr>
        <p:spPr>
          <a:xfrm>
            <a:off x="4640239" y="904683"/>
            <a:ext cx="3043238" cy="1128258"/>
          </a:xfrm>
        </p:spPr>
        <p:txBody>
          <a:bodyPr anchor="b">
            <a:normAutofit/>
          </a:bodyPr>
          <a:lstStyle>
            <a:lvl1pPr algn="ctr">
              <a:defRPr sz="2800" spc="300" baseline="0"/>
            </a:lvl1pPr>
          </a:lstStyle>
          <a:p>
            <a:r>
              <a:rPr lang="en-US" dirty="0"/>
              <a:t>CLICK TO EDIT MASTER TITLE STYLE</a:t>
            </a:r>
          </a:p>
        </p:txBody>
      </p:sp>
      <p:sp>
        <p:nvSpPr>
          <p:cNvPr id="13" name="Picture Placeholder 12">
            <a:extLst>
              <a:ext uri="{FF2B5EF4-FFF2-40B4-BE49-F238E27FC236}">
                <a16:creationId xmlns:a16="http://schemas.microsoft.com/office/drawing/2014/main" id="{DCF980BD-6E88-4DED-B8BA-A6D71F26BAF4}"/>
              </a:ext>
            </a:extLst>
          </p:cNvPr>
          <p:cNvSpPr>
            <a:spLocks noGrp="1"/>
          </p:cNvSpPr>
          <p:nvPr>
            <p:ph type="pic" sz="quarter" idx="13"/>
          </p:nvPr>
        </p:nvSpPr>
        <p:spPr>
          <a:xfrm>
            <a:off x="0" y="0"/>
            <a:ext cx="3390900" cy="6858000"/>
          </a:xfrm>
        </p:spPr>
        <p:txBody>
          <a:bodyPr/>
          <a:lstStyle/>
          <a:p>
            <a:endParaRPr lang="en-US" dirty="0"/>
          </a:p>
        </p:txBody>
      </p:sp>
      <p:sp>
        <p:nvSpPr>
          <p:cNvPr id="4" name="Footer Placeholder 3">
            <a:extLst>
              <a:ext uri="{FF2B5EF4-FFF2-40B4-BE49-F238E27FC236}">
                <a16:creationId xmlns:a16="http://schemas.microsoft.com/office/drawing/2014/main" id="{066C855D-F8E6-4A14-9A2C-B840BF785374}"/>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7" name="Text Placeholder 16">
            <a:extLst>
              <a:ext uri="{FF2B5EF4-FFF2-40B4-BE49-F238E27FC236}">
                <a16:creationId xmlns:a16="http://schemas.microsoft.com/office/drawing/2014/main" id="{39EBCF59-A32E-4C9E-A6EE-03339289924B}"/>
              </a:ext>
            </a:extLst>
          </p:cNvPr>
          <p:cNvSpPr>
            <a:spLocks noGrp="1"/>
          </p:cNvSpPr>
          <p:nvPr>
            <p:ph type="body" sz="quarter" idx="16"/>
          </p:nvPr>
        </p:nvSpPr>
        <p:spPr>
          <a:xfrm>
            <a:off x="4640238" y="2290117"/>
            <a:ext cx="3043238" cy="3442290"/>
          </a:xfrm>
        </p:spPr>
        <p:txBody>
          <a:bodyPr/>
          <a:lstStyle>
            <a:lvl1pPr algn="ctr">
              <a:buNone/>
              <a:defRPr lang="en-US" sz="2000" kern="1200" dirty="0" smtClean="0">
                <a:solidFill>
                  <a:schemeClr val="tx2"/>
                </a:solidFill>
                <a:latin typeface="+mj-lt"/>
                <a:ea typeface="+mn-ea"/>
                <a:cs typeface="+mn-cs"/>
              </a:defRPr>
            </a:lvl1pPr>
          </a:lstStyle>
          <a:p>
            <a:pPr lvl="0"/>
            <a:r>
              <a:rPr lang="en-US" dirty="0"/>
              <a:t>Click to edit Master text styles</a:t>
            </a:r>
          </a:p>
        </p:txBody>
      </p:sp>
      <p:sp>
        <p:nvSpPr>
          <p:cNvPr id="14" name="Picture Placeholder 12">
            <a:extLst>
              <a:ext uri="{FF2B5EF4-FFF2-40B4-BE49-F238E27FC236}">
                <a16:creationId xmlns:a16="http://schemas.microsoft.com/office/drawing/2014/main" id="{2D5F265C-D250-4B74-9361-166CBD595ED2}"/>
              </a:ext>
            </a:extLst>
          </p:cNvPr>
          <p:cNvSpPr>
            <a:spLocks noGrp="1"/>
          </p:cNvSpPr>
          <p:nvPr>
            <p:ph type="pic" sz="quarter" idx="14"/>
          </p:nvPr>
        </p:nvSpPr>
        <p:spPr>
          <a:xfrm>
            <a:off x="8801100" y="0"/>
            <a:ext cx="3390900" cy="6858000"/>
          </a:xfrm>
        </p:spPr>
        <p:txBody>
          <a:bodyPr/>
          <a:lstStyle/>
          <a:p>
            <a:endParaRPr lang="en-US" dirty="0"/>
          </a:p>
        </p:txBody>
      </p:sp>
      <p:sp>
        <p:nvSpPr>
          <p:cNvPr id="3" name="Date Placeholder 2">
            <a:extLst>
              <a:ext uri="{FF2B5EF4-FFF2-40B4-BE49-F238E27FC236}">
                <a16:creationId xmlns:a16="http://schemas.microsoft.com/office/drawing/2014/main" id="{4B9CD27E-A7F2-4ABE-ACD4-27BF0183A80F}"/>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2/1/20XX</a:t>
            </a:r>
          </a:p>
        </p:txBody>
      </p:sp>
      <p:sp>
        <p:nvSpPr>
          <p:cNvPr id="5" name="Slide Number Placeholder 4">
            <a:extLst>
              <a:ext uri="{FF2B5EF4-FFF2-40B4-BE49-F238E27FC236}">
                <a16:creationId xmlns:a16="http://schemas.microsoft.com/office/drawing/2014/main" id="{BC11E480-83AE-40D7-B187-635F5737B30E}"/>
              </a:ext>
            </a:extLst>
          </p:cNvPr>
          <p:cNvSpPr>
            <a:spLocks noGrp="1"/>
          </p:cNvSpPr>
          <p:nvPr>
            <p:ph type="sldNum" sz="quarter" idx="12"/>
          </p:nvPr>
        </p:nvSpPr>
        <p:spPr/>
        <p:txBody>
          <a:bodyPr/>
          <a:lstStyle>
            <a:lvl1pPr>
              <a:defRPr>
                <a:solidFill>
                  <a:schemeClr val="bg1"/>
                </a:solidFill>
              </a:defRPr>
            </a:lvl1pPr>
          </a:lstStyle>
          <a:p>
            <a:fld id="{F8E28480-1C08-4458-AD97-0283E6FFD09D}" type="slidenum">
              <a:rPr lang="en-US" smtClean="0"/>
              <a:pPr/>
              <a:t>‹#›</a:t>
            </a:fld>
            <a:endParaRPr lang="en-US" dirty="0">
              <a:solidFill>
                <a:schemeClr val="bg1"/>
              </a:solidFill>
            </a:endParaRPr>
          </a:p>
        </p:txBody>
      </p:sp>
    </p:spTree>
    <p:extLst>
      <p:ext uri="{BB962C8B-B14F-4D97-AF65-F5344CB8AC3E}">
        <p14:creationId xmlns:p14="http://schemas.microsoft.com/office/powerpoint/2010/main" val="640829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F0E8C4-F22F-4115-BFF9-731C089BD7B0}"/>
              </a:ext>
              <a:ext uri="{C183D7F6-B498-43B3-948B-1728B52AA6E4}">
                <adec:decorative xmlns:adec="http://schemas.microsoft.com/office/drawing/2017/decorative" val="1"/>
              </a:ext>
            </a:extLst>
          </p:cNvPr>
          <p:cNvSpPr/>
          <p:nvPr userDrawn="1"/>
        </p:nvSpPr>
        <p:spPr>
          <a:xfrm>
            <a:off x="0" y="0"/>
            <a:ext cx="81534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7" name="Rectangle 16">
            <a:extLst>
              <a:ext uri="{FF2B5EF4-FFF2-40B4-BE49-F238E27FC236}">
                <a16:creationId xmlns:a16="http://schemas.microsoft.com/office/drawing/2014/main" id="{D082772B-9710-45A8-9D16-12613E7BD4D4}"/>
              </a:ext>
              <a:ext uri="{C183D7F6-B498-43B3-948B-1728B52AA6E4}">
                <adec:decorative xmlns:adec="http://schemas.microsoft.com/office/drawing/2017/decorative" val="1"/>
              </a:ext>
            </a:extLst>
          </p:cNvPr>
          <p:cNvSpPr/>
          <p:nvPr userDrawn="1"/>
        </p:nvSpPr>
        <p:spPr>
          <a:xfrm>
            <a:off x="685800" y="685800"/>
            <a:ext cx="67818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52A839-69EA-494F-A4E7-B066C09CF24A}"/>
              </a:ext>
            </a:extLst>
          </p:cNvPr>
          <p:cNvSpPr>
            <a:spLocks noGrp="1"/>
          </p:cNvSpPr>
          <p:nvPr>
            <p:ph type="title" hasCustomPrompt="1"/>
          </p:nvPr>
        </p:nvSpPr>
        <p:spPr>
          <a:xfrm>
            <a:off x="1274064" y="964889"/>
            <a:ext cx="5605272" cy="914400"/>
          </a:xfrm>
        </p:spPr>
        <p:txBody>
          <a:bodyPr>
            <a:noAutofit/>
          </a:bodyPr>
          <a:lstStyle>
            <a:lvl1pPr marL="228600" indent="-228600" algn="ctr">
              <a:lnSpc>
                <a:spcPct val="100000"/>
              </a:lnSpc>
              <a:spcBef>
                <a:spcPts val="1000"/>
              </a:spcBef>
              <a:defRPr sz="3200" spc="300" baseline="0"/>
            </a:lvl1pPr>
          </a:lstStyle>
          <a:p>
            <a:r>
              <a:rPr lang="en-US" dirty="0"/>
              <a:t>CLICK TO EDIT MASTER TITLE STYLE</a:t>
            </a:r>
          </a:p>
        </p:txBody>
      </p:sp>
      <p:sp>
        <p:nvSpPr>
          <p:cNvPr id="16" name="Footer Placeholder 3">
            <a:extLst>
              <a:ext uri="{FF2B5EF4-FFF2-40B4-BE49-F238E27FC236}">
                <a16:creationId xmlns:a16="http://schemas.microsoft.com/office/drawing/2014/main" id="{2289EB81-6F63-41FF-8B72-E2D82EB50E07}"/>
              </a:ext>
            </a:extLst>
          </p:cNvPr>
          <p:cNvSpPr>
            <a:spLocks noGrp="1"/>
          </p:cNvSpPr>
          <p:nvPr>
            <p:ph type="ftr" sz="quarter" idx="15"/>
          </p:nvPr>
        </p:nvSpPr>
        <p:spPr>
          <a:xfrm rot="5400000">
            <a:off x="-1708136" y="3223750"/>
            <a:ext cx="4114800" cy="410501"/>
          </a:xfrm>
        </p:spPr>
        <p:txBody>
          <a:bodyPr/>
          <a:lstStyle/>
          <a:p>
            <a:r>
              <a:rPr lang="en-US" dirty="0"/>
              <a:t>Sample Footer Text</a:t>
            </a:r>
          </a:p>
        </p:txBody>
      </p:sp>
      <p:sp>
        <p:nvSpPr>
          <p:cNvPr id="10" name="Text Placeholder 9">
            <a:extLst>
              <a:ext uri="{FF2B5EF4-FFF2-40B4-BE49-F238E27FC236}">
                <a16:creationId xmlns:a16="http://schemas.microsoft.com/office/drawing/2014/main" id="{F2D898A5-86F4-4520-A618-C1CE7FCC1E94}"/>
              </a:ext>
            </a:extLst>
          </p:cNvPr>
          <p:cNvSpPr>
            <a:spLocks noGrp="1"/>
          </p:cNvSpPr>
          <p:nvPr>
            <p:ph type="body" sz="quarter" idx="13"/>
          </p:nvPr>
        </p:nvSpPr>
        <p:spPr>
          <a:xfrm>
            <a:off x="1309853" y="2135829"/>
            <a:ext cx="5600700" cy="3642347"/>
          </a:xfrm>
        </p:spPr>
        <p:txBody>
          <a:bodyPr/>
          <a:lstStyle>
            <a:lvl1pPr marL="0" indent="0">
              <a:buNone/>
              <a:defRPr lang="en-US" sz="2000" kern="1200" dirty="0" smtClean="0">
                <a:solidFill>
                  <a:schemeClr val="tx2">
                    <a:lumMod val="90000"/>
                  </a:schemeClr>
                </a:solidFill>
                <a:latin typeface="+mj-lt"/>
                <a:ea typeface="+mn-ea"/>
                <a:cs typeface="+mn-cs"/>
              </a:defRPr>
            </a:lvl1pPr>
            <a:lvl2pPr>
              <a:defRPr lang="en-US" sz="2000" kern="1200" dirty="0" smtClean="0">
                <a:solidFill>
                  <a:schemeClr val="tx2">
                    <a:lumMod val="90000"/>
                  </a:schemeClr>
                </a:solidFill>
                <a:latin typeface="+mj-lt"/>
                <a:ea typeface="+mn-ea"/>
                <a:cs typeface="+mn-cs"/>
              </a:defRPr>
            </a:lvl2pPr>
            <a:lvl3pPr>
              <a:defRPr lang="en-US" sz="2000" kern="1200" dirty="0" smtClean="0">
                <a:solidFill>
                  <a:schemeClr val="tx2">
                    <a:lumMod val="90000"/>
                  </a:schemeClr>
                </a:solidFill>
                <a:latin typeface="+mj-lt"/>
                <a:ea typeface="+mn-ea"/>
                <a:cs typeface="+mn-cs"/>
              </a:defRPr>
            </a:lvl3pPr>
            <a:lvl4pPr>
              <a:defRPr lang="en-US" sz="2000" kern="1200" dirty="0" smtClean="0">
                <a:solidFill>
                  <a:schemeClr val="tx2">
                    <a:lumMod val="90000"/>
                  </a:schemeClr>
                </a:solidFill>
                <a:latin typeface="+mj-lt"/>
                <a:ea typeface="+mn-ea"/>
                <a:cs typeface="+mn-cs"/>
              </a:defRPr>
            </a:lvl4pPr>
            <a:lvl5pPr>
              <a:defRPr lang="en-US" sz="2000" kern="1200" dirty="0">
                <a:solidFill>
                  <a:schemeClr val="tx2">
                    <a:lumMod val="90000"/>
                  </a:schemeClr>
                </a:solidFill>
                <a:latin typeface="+mj-lt"/>
                <a:ea typeface="+mn-ea"/>
                <a:cs typeface="+mn-cs"/>
              </a:defRPr>
            </a:lvl5pPr>
          </a:lstStyle>
          <a:p>
            <a:pPr lvl="0"/>
            <a:r>
              <a:rPr lang="en-US" dirty="0"/>
              <a:t>Click to edit Master text styles</a:t>
            </a:r>
          </a:p>
        </p:txBody>
      </p:sp>
      <p:sp>
        <p:nvSpPr>
          <p:cNvPr id="13" name="Picture Placeholder 12">
            <a:extLst>
              <a:ext uri="{FF2B5EF4-FFF2-40B4-BE49-F238E27FC236}">
                <a16:creationId xmlns:a16="http://schemas.microsoft.com/office/drawing/2014/main" id="{2D8262DD-38B7-432E-838E-874DEB156E0D}"/>
              </a:ext>
            </a:extLst>
          </p:cNvPr>
          <p:cNvSpPr>
            <a:spLocks noGrp="1"/>
          </p:cNvSpPr>
          <p:nvPr>
            <p:ph type="pic" sz="quarter" idx="10"/>
          </p:nvPr>
        </p:nvSpPr>
        <p:spPr>
          <a:xfrm>
            <a:off x="8839200" y="685800"/>
            <a:ext cx="2667000" cy="2400300"/>
          </a:xfrm>
        </p:spPr>
        <p:txBody>
          <a:bodyPr/>
          <a:lstStyle/>
          <a:p>
            <a:endParaRPr lang="en-US" dirty="0"/>
          </a:p>
        </p:txBody>
      </p:sp>
      <p:sp>
        <p:nvSpPr>
          <p:cNvPr id="14" name="Picture Placeholder 12">
            <a:extLst>
              <a:ext uri="{FF2B5EF4-FFF2-40B4-BE49-F238E27FC236}">
                <a16:creationId xmlns:a16="http://schemas.microsoft.com/office/drawing/2014/main" id="{A1F656D3-42D5-4850-9BCE-034D55DCDBF9}"/>
              </a:ext>
            </a:extLst>
          </p:cNvPr>
          <p:cNvSpPr>
            <a:spLocks noGrp="1"/>
          </p:cNvSpPr>
          <p:nvPr>
            <p:ph type="pic" sz="quarter" idx="11"/>
          </p:nvPr>
        </p:nvSpPr>
        <p:spPr>
          <a:xfrm>
            <a:off x="8839200" y="3764738"/>
            <a:ext cx="2667000" cy="2404872"/>
          </a:xfrm>
        </p:spPr>
        <p:txBody>
          <a:bodyPr/>
          <a:lstStyle/>
          <a:p>
            <a:endParaRPr lang="en-US" dirty="0"/>
          </a:p>
        </p:txBody>
      </p:sp>
      <p:sp>
        <p:nvSpPr>
          <p:cNvPr id="15" name="Date Placeholder 2">
            <a:extLst>
              <a:ext uri="{FF2B5EF4-FFF2-40B4-BE49-F238E27FC236}">
                <a16:creationId xmlns:a16="http://schemas.microsoft.com/office/drawing/2014/main" id="{5E061156-5BF8-492F-93F2-A0C925229EF0}"/>
              </a:ext>
            </a:extLst>
          </p:cNvPr>
          <p:cNvSpPr>
            <a:spLocks noGrp="1"/>
          </p:cNvSpPr>
          <p:nvPr>
            <p:ph type="dt" sz="half" idx="14"/>
          </p:nvPr>
        </p:nvSpPr>
        <p:spPr>
          <a:xfrm rot="5400000">
            <a:off x="9800022" y="3223751"/>
            <a:ext cx="4114801" cy="410501"/>
          </a:xfrm>
        </p:spPr>
        <p:txBody>
          <a:bodyPr/>
          <a:lstStyle/>
          <a:p>
            <a:r>
              <a:rPr lang="en-US" dirty="0"/>
              <a:t>2/1/20XX</a:t>
            </a:r>
          </a:p>
        </p:txBody>
      </p:sp>
      <p:sp>
        <p:nvSpPr>
          <p:cNvPr id="18" name="Slide Number Placeholder 4">
            <a:extLst>
              <a:ext uri="{FF2B5EF4-FFF2-40B4-BE49-F238E27FC236}">
                <a16:creationId xmlns:a16="http://schemas.microsoft.com/office/drawing/2014/main" id="{DE11E1B1-2B5D-421D-9903-5D4845A77B77}"/>
              </a:ext>
            </a:extLst>
          </p:cNvPr>
          <p:cNvSpPr>
            <a:spLocks noGrp="1"/>
          </p:cNvSpPr>
          <p:nvPr>
            <p:ph type="sldNum" sz="quarter" idx="16"/>
          </p:nvPr>
        </p:nvSpPr>
        <p:spPr>
          <a:xfrm>
            <a:off x="11116340" y="6356350"/>
            <a:ext cx="871868" cy="365125"/>
          </a:xfrm>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3554599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186BBE9-85AC-4FEF-8647-85DC61E30B35}"/>
              </a:ext>
              <a:ext uri="{C183D7F6-B498-43B3-948B-1728B52AA6E4}">
                <adec:decorative xmlns:adec="http://schemas.microsoft.com/office/drawing/2017/decorative" val="1"/>
              </a:ext>
            </a:extLst>
          </p:cNvPr>
          <p:cNvSpPr/>
          <p:nvPr userDrawn="1"/>
        </p:nvSpPr>
        <p:spPr>
          <a:xfrm>
            <a:off x="7467600" y="1732305"/>
            <a:ext cx="3390900" cy="3482992"/>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334835FD-1AFB-4FBE-BCCE-D5FAD1E9E8D2}"/>
              </a:ext>
            </a:extLst>
          </p:cNvPr>
          <p:cNvSpPr>
            <a:spLocks noGrp="1"/>
          </p:cNvSpPr>
          <p:nvPr>
            <p:ph type="pic" sz="quarter" idx="15"/>
          </p:nvPr>
        </p:nvSpPr>
        <p:spPr>
          <a:xfrm>
            <a:off x="0" y="0"/>
            <a:ext cx="12192000" cy="6858000"/>
          </a:xfrm>
          <a:custGeom>
            <a:avLst/>
            <a:gdLst>
              <a:gd name="connsiteX0" fmla="*/ 7467600 w 12192000"/>
              <a:gd name="connsiteY0" fmla="*/ 1732305 h 6858000"/>
              <a:gd name="connsiteX1" fmla="*/ 7467600 w 12192000"/>
              <a:gd name="connsiteY1" fmla="*/ 5215297 h 6858000"/>
              <a:gd name="connsiteX2" fmla="*/ 10858500 w 12192000"/>
              <a:gd name="connsiteY2" fmla="*/ 5215297 h 6858000"/>
              <a:gd name="connsiteX3" fmla="*/ 10858500 w 12192000"/>
              <a:gd name="connsiteY3" fmla="*/ 1732305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467600" y="1732305"/>
                </a:moveTo>
                <a:lnTo>
                  <a:pt x="7467600" y="5215297"/>
                </a:lnTo>
                <a:lnTo>
                  <a:pt x="10858500" y="5215297"/>
                </a:lnTo>
                <a:lnTo>
                  <a:pt x="10858500" y="1732305"/>
                </a:lnTo>
                <a:close/>
                <a:moveTo>
                  <a:pt x="0" y="0"/>
                </a:moveTo>
                <a:lnTo>
                  <a:pt x="12192000" y="0"/>
                </a:lnTo>
                <a:lnTo>
                  <a:pt x="12192000" y="6858000"/>
                </a:lnTo>
                <a:lnTo>
                  <a:pt x="0" y="6858000"/>
                </a:lnTo>
                <a:close/>
              </a:path>
            </a:pathLst>
          </a:custGeom>
        </p:spPr>
        <p:txBody>
          <a:bodyPr wrap="square">
            <a:noAutofit/>
          </a:bodyPr>
          <a:lstStyle/>
          <a:p>
            <a:endParaRPr lang="en-US" dirty="0"/>
          </a:p>
        </p:txBody>
      </p:sp>
      <p:sp>
        <p:nvSpPr>
          <p:cNvPr id="2" name="Title 1">
            <a:extLst>
              <a:ext uri="{FF2B5EF4-FFF2-40B4-BE49-F238E27FC236}">
                <a16:creationId xmlns:a16="http://schemas.microsoft.com/office/drawing/2014/main" id="{7D50E5CE-ECB4-4D9A-95BD-EF41E78834EE}"/>
              </a:ext>
            </a:extLst>
          </p:cNvPr>
          <p:cNvSpPr>
            <a:spLocks noGrp="1"/>
          </p:cNvSpPr>
          <p:nvPr>
            <p:ph type="title" hasCustomPrompt="1"/>
          </p:nvPr>
        </p:nvSpPr>
        <p:spPr>
          <a:xfrm>
            <a:off x="7750629" y="2057400"/>
            <a:ext cx="2804191" cy="1775012"/>
          </a:xfrm>
        </p:spPr>
        <p:txBody>
          <a:bodyPr>
            <a:normAutofit/>
          </a:bodyPr>
          <a:lstStyle>
            <a:lvl1pPr marL="0" indent="0" algn="ctr">
              <a:lnSpc>
                <a:spcPct val="100000"/>
              </a:lnSpc>
              <a:spcBef>
                <a:spcPts val="1000"/>
              </a:spcBef>
              <a:defRPr sz="3200" spc="300" baseline="0">
                <a:solidFill>
                  <a:schemeClr val="bg1"/>
                </a:solidFill>
              </a:defRPr>
            </a:lvl1pPr>
          </a:lstStyle>
          <a:p>
            <a:r>
              <a:rPr lang="en-US" dirty="0"/>
              <a:t>CLICK TO EDIT MASTER TITLE STYLE</a:t>
            </a:r>
          </a:p>
        </p:txBody>
      </p:sp>
      <p:sp>
        <p:nvSpPr>
          <p:cNvPr id="12" name="Text Placeholder 11">
            <a:extLst>
              <a:ext uri="{FF2B5EF4-FFF2-40B4-BE49-F238E27FC236}">
                <a16:creationId xmlns:a16="http://schemas.microsoft.com/office/drawing/2014/main" id="{15B8F8B4-7A4C-46FC-86C4-7EDF3965E8AF}"/>
              </a:ext>
            </a:extLst>
          </p:cNvPr>
          <p:cNvSpPr>
            <a:spLocks noGrp="1"/>
          </p:cNvSpPr>
          <p:nvPr>
            <p:ph type="body" sz="quarter" idx="14"/>
          </p:nvPr>
        </p:nvSpPr>
        <p:spPr>
          <a:xfrm>
            <a:off x="7831744" y="3986140"/>
            <a:ext cx="2663825" cy="976312"/>
          </a:xfrm>
        </p:spPr>
        <p:txBody>
          <a:bodyPr/>
          <a:lstStyle>
            <a:lvl1pPr marL="0" indent="0" algn="ctr">
              <a:buNone/>
              <a:defRPr lang="en-US" sz="2000" i="1" kern="1200" dirty="0" smtClean="0">
                <a:solidFill>
                  <a:schemeClr val="bg1"/>
                </a:solidFill>
                <a:latin typeface="+mj-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2407233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bg>
      <p:bgRef idx="1001">
        <a:schemeClr val="bg1"/>
      </p:bgRef>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F888699-B2F4-4D1E-9B99-FB38DB6F8614}"/>
              </a:ext>
              <a:ext uri="{C183D7F6-B498-43B3-948B-1728B52AA6E4}">
                <adec:decorative xmlns:adec="http://schemas.microsoft.com/office/drawing/2017/decorative" val="1"/>
              </a:ext>
            </a:extLst>
          </p:cNvPr>
          <p:cNvSpPr/>
          <p:nvPr userDrawn="1"/>
        </p:nvSpPr>
        <p:spPr>
          <a:xfrm>
            <a:off x="-1" y="0"/>
            <a:ext cx="12192001"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59C0F5F-52B5-4046-92E2-12C9AE3A010A}"/>
              </a:ext>
              <a:ext uri="{C183D7F6-B498-43B3-948B-1728B52AA6E4}">
                <adec:decorative xmlns:adec="http://schemas.microsoft.com/office/drawing/2017/decorative" val="1"/>
              </a:ext>
            </a:extLst>
          </p:cNvPr>
          <p:cNvSpPr/>
          <p:nvPr userDrawn="1"/>
        </p:nvSpPr>
        <p:spPr>
          <a:xfrm>
            <a:off x="685799" y="685801"/>
            <a:ext cx="10820401" cy="54863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6C531D59-0AA7-4A6E-A153-F12AF50DEB51}"/>
              </a:ext>
            </a:extLst>
          </p:cNvPr>
          <p:cNvSpPr>
            <a:spLocks noGrp="1"/>
          </p:cNvSpPr>
          <p:nvPr>
            <p:ph type="title"/>
          </p:nvPr>
        </p:nvSpPr>
        <p:spPr>
          <a:xfrm>
            <a:off x="1279525" y="1128712"/>
            <a:ext cx="9582507" cy="737575"/>
          </a:xfrm>
        </p:spPr>
        <p:txBody>
          <a:bodyPr>
            <a:normAutofit/>
          </a:bodyPr>
          <a:lstStyle>
            <a:lvl1pPr algn="ctr">
              <a:defRPr sz="3200" cap="all" spc="300" baseline="0"/>
            </a:lvl1pPr>
          </a:lstStyle>
          <a:p>
            <a:r>
              <a:rPr lang="en-US" dirty="0"/>
              <a:t>Click to edit Master title style</a:t>
            </a:r>
          </a:p>
        </p:txBody>
      </p:sp>
      <p:sp>
        <p:nvSpPr>
          <p:cNvPr id="27" name="Footer Placeholder 3">
            <a:extLst>
              <a:ext uri="{FF2B5EF4-FFF2-40B4-BE49-F238E27FC236}">
                <a16:creationId xmlns:a16="http://schemas.microsoft.com/office/drawing/2014/main" id="{A8CB739F-40B1-4B56-9FC7-D0C3D6C6A98E}"/>
              </a:ext>
            </a:extLst>
          </p:cNvPr>
          <p:cNvSpPr>
            <a:spLocks noGrp="1"/>
          </p:cNvSpPr>
          <p:nvPr>
            <p:ph type="ftr" sz="quarter" idx="22"/>
          </p:nvPr>
        </p:nvSpPr>
        <p:spPr>
          <a:xfrm rot="5400000">
            <a:off x="-1708136" y="3223750"/>
            <a:ext cx="4114800" cy="410501"/>
          </a:xfrm>
        </p:spPr>
        <p:txBody>
          <a:bodyPr/>
          <a:lstStyle/>
          <a:p>
            <a:r>
              <a:rPr lang="en-US" dirty="0"/>
              <a:t>Sample Footer Text</a:t>
            </a:r>
          </a:p>
        </p:txBody>
      </p:sp>
      <p:sp>
        <p:nvSpPr>
          <p:cNvPr id="19" name="Picture Placeholder 18">
            <a:extLst>
              <a:ext uri="{FF2B5EF4-FFF2-40B4-BE49-F238E27FC236}">
                <a16:creationId xmlns:a16="http://schemas.microsoft.com/office/drawing/2014/main" id="{F4662255-912C-47B2-9F89-E8EA289186C3}"/>
              </a:ext>
            </a:extLst>
          </p:cNvPr>
          <p:cNvSpPr>
            <a:spLocks noGrp="1"/>
          </p:cNvSpPr>
          <p:nvPr>
            <p:ph type="pic" sz="quarter" idx="10"/>
          </p:nvPr>
        </p:nvSpPr>
        <p:spPr>
          <a:xfrm>
            <a:off x="1279525" y="2155389"/>
            <a:ext cx="2003425" cy="2002536"/>
          </a:xfrm>
        </p:spPr>
        <p:txBody>
          <a:bodyPr/>
          <a:lstStyle/>
          <a:p>
            <a:endParaRPr lang="en-US" dirty="0"/>
          </a:p>
        </p:txBody>
      </p:sp>
      <p:sp>
        <p:nvSpPr>
          <p:cNvPr id="13" name="Text Placeholder 2">
            <a:extLst>
              <a:ext uri="{FF2B5EF4-FFF2-40B4-BE49-F238E27FC236}">
                <a16:creationId xmlns:a16="http://schemas.microsoft.com/office/drawing/2014/main" id="{14BC86AA-75EF-424D-A00E-E44E64F49307}"/>
              </a:ext>
            </a:extLst>
          </p:cNvPr>
          <p:cNvSpPr>
            <a:spLocks noGrp="1"/>
          </p:cNvSpPr>
          <p:nvPr>
            <p:ph type="body" sz="quarter" idx="16"/>
          </p:nvPr>
        </p:nvSpPr>
        <p:spPr>
          <a:xfrm>
            <a:off x="1265795" y="4445636"/>
            <a:ext cx="2011363" cy="545126"/>
          </a:xfrm>
        </p:spPr>
        <p:txBody>
          <a:bodyPr/>
          <a:lstStyle>
            <a:lvl1pPr marL="0" indent="0" algn="ctr">
              <a:buNone/>
              <a:defRPr/>
            </a:lvl1pPr>
          </a:lstStyle>
          <a:p>
            <a:pPr lvl="0"/>
            <a:r>
              <a:rPr lang="en-US" dirty="0"/>
              <a:t>Click to edit</a:t>
            </a:r>
          </a:p>
        </p:txBody>
      </p:sp>
      <p:sp>
        <p:nvSpPr>
          <p:cNvPr id="14" name="Text Placeholder 2">
            <a:extLst>
              <a:ext uri="{FF2B5EF4-FFF2-40B4-BE49-F238E27FC236}">
                <a16:creationId xmlns:a16="http://schemas.microsoft.com/office/drawing/2014/main" id="{4651915F-8813-4F19-9282-4069723EC96E}"/>
              </a:ext>
            </a:extLst>
          </p:cNvPr>
          <p:cNvSpPr>
            <a:spLocks noGrp="1"/>
          </p:cNvSpPr>
          <p:nvPr>
            <p:ph type="body" sz="quarter" idx="17"/>
          </p:nvPr>
        </p:nvSpPr>
        <p:spPr>
          <a:xfrm>
            <a:off x="1258339" y="5030809"/>
            <a:ext cx="2011363" cy="545126"/>
          </a:xfrm>
        </p:spPr>
        <p:txBody>
          <a:bodyPr/>
          <a:lstStyle>
            <a:lvl1pPr marL="0" indent="0" algn="ctr">
              <a:buNone/>
              <a:defRPr lang="en-US" sz="1800" kern="1200" dirty="0" smtClean="0">
                <a:solidFill>
                  <a:schemeClr val="tx2"/>
                </a:solidFill>
                <a:latin typeface="+mj-lt"/>
                <a:ea typeface="+mn-ea"/>
                <a:cs typeface="+mn-cs"/>
              </a:defRPr>
            </a:lvl1pPr>
          </a:lstStyle>
          <a:p>
            <a:pPr lvl="0"/>
            <a:r>
              <a:rPr lang="en-US" dirty="0"/>
              <a:t>Click to edit</a:t>
            </a:r>
          </a:p>
        </p:txBody>
      </p:sp>
      <p:sp>
        <p:nvSpPr>
          <p:cNvPr id="20" name="Picture Placeholder 18">
            <a:extLst>
              <a:ext uri="{FF2B5EF4-FFF2-40B4-BE49-F238E27FC236}">
                <a16:creationId xmlns:a16="http://schemas.microsoft.com/office/drawing/2014/main" id="{BDD03108-13F4-4623-8FF3-A81028227179}"/>
              </a:ext>
            </a:extLst>
          </p:cNvPr>
          <p:cNvSpPr>
            <a:spLocks noGrp="1"/>
          </p:cNvSpPr>
          <p:nvPr>
            <p:ph type="pic" sz="quarter" idx="11"/>
          </p:nvPr>
        </p:nvSpPr>
        <p:spPr>
          <a:xfrm>
            <a:off x="3804132" y="2155389"/>
            <a:ext cx="2003425" cy="2002536"/>
          </a:xfrm>
        </p:spPr>
        <p:txBody>
          <a:bodyPr/>
          <a:lstStyle/>
          <a:p>
            <a:endParaRPr lang="en-US" dirty="0"/>
          </a:p>
        </p:txBody>
      </p:sp>
      <p:sp>
        <p:nvSpPr>
          <p:cNvPr id="3" name="Text Placeholder 2">
            <a:extLst>
              <a:ext uri="{FF2B5EF4-FFF2-40B4-BE49-F238E27FC236}">
                <a16:creationId xmlns:a16="http://schemas.microsoft.com/office/drawing/2014/main" id="{85FEA53B-7103-43EE-A27D-C03676BE7A3E}"/>
              </a:ext>
            </a:extLst>
          </p:cNvPr>
          <p:cNvSpPr>
            <a:spLocks noGrp="1"/>
          </p:cNvSpPr>
          <p:nvPr>
            <p:ph type="body" sz="quarter" idx="14"/>
          </p:nvPr>
        </p:nvSpPr>
        <p:spPr>
          <a:xfrm>
            <a:off x="3803650" y="4446588"/>
            <a:ext cx="2011363" cy="545126"/>
          </a:xfrm>
        </p:spPr>
        <p:txBody>
          <a:bodyPr/>
          <a:lstStyle>
            <a:lvl1pPr marL="0" indent="0" algn="ctr">
              <a:buNone/>
              <a:defRPr/>
            </a:lvl1pPr>
          </a:lstStyle>
          <a:p>
            <a:pPr lvl="0"/>
            <a:r>
              <a:rPr lang="en-US" dirty="0"/>
              <a:t>Click to edit</a:t>
            </a:r>
          </a:p>
        </p:txBody>
      </p:sp>
      <p:sp>
        <p:nvSpPr>
          <p:cNvPr id="12" name="Text Placeholder 2">
            <a:extLst>
              <a:ext uri="{FF2B5EF4-FFF2-40B4-BE49-F238E27FC236}">
                <a16:creationId xmlns:a16="http://schemas.microsoft.com/office/drawing/2014/main" id="{D2D40785-78DE-4A0A-BE87-FBA306D4E0E8}"/>
              </a:ext>
            </a:extLst>
          </p:cNvPr>
          <p:cNvSpPr>
            <a:spLocks noGrp="1"/>
          </p:cNvSpPr>
          <p:nvPr>
            <p:ph type="body" sz="quarter" idx="15"/>
          </p:nvPr>
        </p:nvSpPr>
        <p:spPr>
          <a:xfrm>
            <a:off x="3796194" y="5031761"/>
            <a:ext cx="2011363" cy="545126"/>
          </a:xfrm>
        </p:spPr>
        <p:txBody>
          <a:bodyPr/>
          <a:lstStyle>
            <a:lvl1pPr marL="0" indent="0" algn="ctr">
              <a:buNone/>
              <a:defRPr lang="en-US" sz="1800" kern="1200" dirty="0" smtClean="0">
                <a:solidFill>
                  <a:schemeClr val="tx2"/>
                </a:solidFill>
                <a:latin typeface="+mj-lt"/>
                <a:ea typeface="+mn-ea"/>
                <a:cs typeface="+mn-cs"/>
              </a:defRPr>
            </a:lvl1pPr>
          </a:lstStyle>
          <a:p>
            <a:pPr lvl="0"/>
            <a:r>
              <a:rPr lang="en-US" dirty="0"/>
              <a:t>Click to edit</a:t>
            </a:r>
          </a:p>
        </p:txBody>
      </p:sp>
      <p:sp>
        <p:nvSpPr>
          <p:cNvPr id="21" name="Picture Placeholder 18">
            <a:extLst>
              <a:ext uri="{FF2B5EF4-FFF2-40B4-BE49-F238E27FC236}">
                <a16:creationId xmlns:a16="http://schemas.microsoft.com/office/drawing/2014/main" id="{91167149-D0F9-4485-9BE8-A52BED2664AC}"/>
              </a:ext>
            </a:extLst>
          </p:cNvPr>
          <p:cNvSpPr>
            <a:spLocks noGrp="1"/>
          </p:cNvSpPr>
          <p:nvPr>
            <p:ph type="pic" sz="quarter" idx="12"/>
          </p:nvPr>
        </p:nvSpPr>
        <p:spPr>
          <a:xfrm>
            <a:off x="6332269" y="2155389"/>
            <a:ext cx="2003425" cy="2002536"/>
          </a:xfrm>
        </p:spPr>
        <p:txBody>
          <a:bodyPr/>
          <a:lstStyle/>
          <a:p>
            <a:endParaRPr lang="en-US" dirty="0"/>
          </a:p>
        </p:txBody>
      </p:sp>
      <p:sp>
        <p:nvSpPr>
          <p:cNvPr id="15" name="Text Placeholder 2">
            <a:extLst>
              <a:ext uri="{FF2B5EF4-FFF2-40B4-BE49-F238E27FC236}">
                <a16:creationId xmlns:a16="http://schemas.microsoft.com/office/drawing/2014/main" id="{AB40F8CF-C64A-4DB4-9A1A-7BFAC245F02A}"/>
              </a:ext>
            </a:extLst>
          </p:cNvPr>
          <p:cNvSpPr>
            <a:spLocks noGrp="1"/>
          </p:cNvSpPr>
          <p:nvPr>
            <p:ph type="body" sz="quarter" idx="18"/>
          </p:nvPr>
        </p:nvSpPr>
        <p:spPr>
          <a:xfrm>
            <a:off x="6333721" y="4445636"/>
            <a:ext cx="2011363" cy="545126"/>
          </a:xfrm>
        </p:spPr>
        <p:txBody>
          <a:bodyPr/>
          <a:lstStyle>
            <a:lvl1pPr marL="0" indent="0" algn="ctr">
              <a:buNone/>
              <a:defRPr/>
            </a:lvl1pPr>
          </a:lstStyle>
          <a:p>
            <a:pPr lvl="0"/>
            <a:r>
              <a:rPr lang="en-US" dirty="0"/>
              <a:t>Click to edit</a:t>
            </a:r>
          </a:p>
        </p:txBody>
      </p:sp>
      <p:sp>
        <p:nvSpPr>
          <p:cNvPr id="16" name="Text Placeholder 2">
            <a:extLst>
              <a:ext uri="{FF2B5EF4-FFF2-40B4-BE49-F238E27FC236}">
                <a16:creationId xmlns:a16="http://schemas.microsoft.com/office/drawing/2014/main" id="{CF3F1EF2-8FAE-4D87-AF55-EB9978D55F87}"/>
              </a:ext>
            </a:extLst>
          </p:cNvPr>
          <p:cNvSpPr>
            <a:spLocks noGrp="1"/>
          </p:cNvSpPr>
          <p:nvPr>
            <p:ph type="body" sz="quarter" idx="19"/>
          </p:nvPr>
        </p:nvSpPr>
        <p:spPr>
          <a:xfrm>
            <a:off x="6326265" y="5030809"/>
            <a:ext cx="2011363" cy="545126"/>
          </a:xfrm>
        </p:spPr>
        <p:txBody>
          <a:bodyPr/>
          <a:lstStyle>
            <a:lvl1pPr marL="0" indent="0" algn="ctr">
              <a:buNone/>
              <a:defRPr lang="en-US" sz="1800" kern="1200" dirty="0" smtClean="0">
                <a:solidFill>
                  <a:schemeClr val="tx2"/>
                </a:solidFill>
                <a:latin typeface="+mj-lt"/>
                <a:ea typeface="+mn-ea"/>
                <a:cs typeface="+mn-cs"/>
              </a:defRPr>
            </a:lvl1pPr>
          </a:lstStyle>
          <a:p>
            <a:pPr lvl="0"/>
            <a:r>
              <a:rPr lang="en-US" dirty="0"/>
              <a:t>Click to edit</a:t>
            </a:r>
          </a:p>
        </p:txBody>
      </p:sp>
      <p:sp>
        <p:nvSpPr>
          <p:cNvPr id="22" name="Picture Placeholder 18">
            <a:extLst>
              <a:ext uri="{FF2B5EF4-FFF2-40B4-BE49-F238E27FC236}">
                <a16:creationId xmlns:a16="http://schemas.microsoft.com/office/drawing/2014/main" id="{1A66F4CC-066D-41CE-A8F6-A452F518D57B}"/>
              </a:ext>
            </a:extLst>
          </p:cNvPr>
          <p:cNvSpPr>
            <a:spLocks noGrp="1"/>
          </p:cNvSpPr>
          <p:nvPr>
            <p:ph type="pic" sz="quarter" idx="13"/>
          </p:nvPr>
        </p:nvSpPr>
        <p:spPr>
          <a:xfrm>
            <a:off x="8858607" y="2155389"/>
            <a:ext cx="2003425" cy="2002536"/>
          </a:xfrm>
        </p:spPr>
        <p:txBody>
          <a:bodyPr/>
          <a:lstStyle/>
          <a:p>
            <a:endParaRPr lang="en-US" dirty="0"/>
          </a:p>
        </p:txBody>
      </p:sp>
      <p:sp>
        <p:nvSpPr>
          <p:cNvPr id="18" name="Text Placeholder 2">
            <a:extLst>
              <a:ext uri="{FF2B5EF4-FFF2-40B4-BE49-F238E27FC236}">
                <a16:creationId xmlns:a16="http://schemas.microsoft.com/office/drawing/2014/main" id="{5FA1103C-3979-4242-A077-18B4BD99A79A}"/>
              </a:ext>
            </a:extLst>
          </p:cNvPr>
          <p:cNvSpPr>
            <a:spLocks noGrp="1"/>
          </p:cNvSpPr>
          <p:nvPr>
            <p:ph type="body" sz="quarter" idx="20"/>
          </p:nvPr>
        </p:nvSpPr>
        <p:spPr>
          <a:xfrm>
            <a:off x="8863792" y="4445636"/>
            <a:ext cx="2011363" cy="545126"/>
          </a:xfrm>
        </p:spPr>
        <p:txBody>
          <a:bodyPr/>
          <a:lstStyle>
            <a:lvl1pPr marL="0" indent="0" algn="ctr">
              <a:buNone/>
              <a:defRPr/>
            </a:lvl1pPr>
          </a:lstStyle>
          <a:p>
            <a:pPr lvl="0"/>
            <a:r>
              <a:rPr lang="en-US" dirty="0"/>
              <a:t>Click to edit</a:t>
            </a:r>
          </a:p>
        </p:txBody>
      </p:sp>
      <p:sp>
        <p:nvSpPr>
          <p:cNvPr id="23" name="Text Placeholder 2">
            <a:extLst>
              <a:ext uri="{FF2B5EF4-FFF2-40B4-BE49-F238E27FC236}">
                <a16:creationId xmlns:a16="http://schemas.microsoft.com/office/drawing/2014/main" id="{48AFB00F-138B-4D19-BB2E-61BF5D57CD23}"/>
              </a:ext>
            </a:extLst>
          </p:cNvPr>
          <p:cNvSpPr>
            <a:spLocks noGrp="1"/>
          </p:cNvSpPr>
          <p:nvPr>
            <p:ph type="body" sz="quarter" idx="21"/>
          </p:nvPr>
        </p:nvSpPr>
        <p:spPr>
          <a:xfrm>
            <a:off x="8856336" y="5030809"/>
            <a:ext cx="2011363" cy="545126"/>
          </a:xfrm>
        </p:spPr>
        <p:txBody>
          <a:bodyPr/>
          <a:lstStyle>
            <a:lvl1pPr marL="0" indent="0" algn="ctr">
              <a:buNone/>
              <a:defRPr lang="en-US" sz="1800" kern="1200" dirty="0" smtClean="0">
                <a:solidFill>
                  <a:schemeClr val="tx2"/>
                </a:solidFill>
                <a:latin typeface="+mj-lt"/>
                <a:ea typeface="+mn-ea"/>
                <a:cs typeface="+mn-cs"/>
              </a:defRPr>
            </a:lvl1pPr>
          </a:lstStyle>
          <a:p>
            <a:pPr lvl="0"/>
            <a:r>
              <a:rPr lang="en-US" dirty="0"/>
              <a:t>Click to edit</a:t>
            </a:r>
          </a:p>
        </p:txBody>
      </p:sp>
      <p:sp>
        <p:nvSpPr>
          <p:cNvPr id="25" name="Date Placeholder 3">
            <a:extLst>
              <a:ext uri="{FF2B5EF4-FFF2-40B4-BE49-F238E27FC236}">
                <a16:creationId xmlns:a16="http://schemas.microsoft.com/office/drawing/2014/main" id="{DBE35EB5-8D79-4E90-872C-AF52B25E1F62}"/>
              </a:ext>
            </a:extLst>
          </p:cNvPr>
          <p:cNvSpPr>
            <a:spLocks noGrp="1"/>
          </p:cNvSpPr>
          <p:nvPr>
            <p:ph type="dt" sz="half" idx="4294967295"/>
          </p:nvPr>
        </p:nvSpPr>
        <p:spPr>
          <a:xfrm rot="5400000">
            <a:off x="9782174" y="3224214"/>
            <a:ext cx="4114800" cy="409575"/>
          </a:xfrm>
        </p:spPr>
        <p:txBody>
          <a:bodyPr/>
          <a:lstStyle/>
          <a:p>
            <a:r>
              <a:rPr lang="en-US" dirty="0"/>
              <a:t>2/1/20XX</a:t>
            </a:r>
          </a:p>
        </p:txBody>
      </p:sp>
      <p:sp>
        <p:nvSpPr>
          <p:cNvPr id="26" name="Slide Number Placeholder 5">
            <a:extLst>
              <a:ext uri="{FF2B5EF4-FFF2-40B4-BE49-F238E27FC236}">
                <a16:creationId xmlns:a16="http://schemas.microsoft.com/office/drawing/2014/main" id="{FC9F0DA2-B99D-4F44-9277-9BA3A1D929FF}"/>
              </a:ext>
            </a:extLst>
          </p:cNvPr>
          <p:cNvSpPr>
            <a:spLocks noGrp="1"/>
          </p:cNvSpPr>
          <p:nvPr>
            <p:ph type="sldNum" sz="quarter" idx="4294967295"/>
          </p:nvPr>
        </p:nvSpPr>
        <p:spPr>
          <a:xfrm>
            <a:off x="11506200" y="6356350"/>
            <a:ext cx="685800" cy="365125"/>
          </a:xfrm>
        </p:spPr>
        <p:txBody>
          <a:bodyPr/>
          <a:lstStyle/>
          <a:p>
            <a:pPr algn="ctr"/>
            <a:fld id="{54B97B59-3B2F-4E46-A216-C2A7D249F47E}" type="slidenum">
              <a:rPr lang="en-US" smtClean="0"/>
              <a:pPr algn="ctr"/>
              <a:t>‹#›</a:t>
            </a:fld>
            <a:endParaRPr lang="en-US" dirty="0"/>
          </a:p>
        </p:txBody>
      </p:sp>
    </p:spTree>
    <p:extLst>
      <p:ext uri="{BB962C8B-B14F-4D97-AF65-F5344CB8AC3E}">
        <p14:creationId xmlns:p14="http://schemas.microsoft.com/office/powerpoint/2010/main" val="269787070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0FB711-F0FD-482F-8C0C-73A394357D20}"/>
              </a:ext>
              <a:ext uri="{C183D7F6-B498-43B3-948B-1728B52AA6E4}">
                <adec:decorative xmlns:adec="http://schemas.microsoft.com/office/drawing/2017/decorative" val="1"/>
              </a:ext>
            </a:extLst>
          </p:cNvPr>
          <p:cNvSpPr/>
          <p:nvPr userDrawn="1"/>
        </p:nvSpPr>
        <p:spPr>
          <a:xfrm>
            <a:off x="0" y="0"/>
            <a:ext cx="6096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A5B9AF-5A01-4BFC-9250-DF50A92820AE}"/>
              </a:ext>
            </a:extLst>
          </p:cNvPr>
          <p:cNvSpPr>
            <a:spLocks noGrp="1"/>
          </p:cNvSpPr>
          <p:nvPr>
            <p:ph type="title" hasCustomPrompt="1"/>
          </p:nvPr>
        </p:nvSpPr>
        <p:spPr>
          <a:xfrm>
            <a:off x="1026042" y="1371598"/>
            <a:ext cx="3987209" cy="2852057"/>
          </a:xfrm>
        </p:spPr>
        <p:txBody>
          <a:bodyPr>
            <a:normAutofit/>
          </a:bodyPr>
          <a:lstStyle>
            <a:lvl1pPr algn="ctr">
              <a:lnSpc>
                <a:spcPct val="100000"/>
              </a:lnSpc>
              <a:spcBef>
                <a:spcPts val="1000"/>
              </a:spcBef>
              <a:defRPr sz="3600" spc="300" baseline="0">
                <a:solidFill>
                  <a:schemeClr val="bg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FF7EC272-1CDA-49EE-A51D-80289D74B19B}"/>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5" name="Text Placeholder 14">
            <a:extLst>
              <a:ext uri="{FF2B5EF4-FFF2-40B4-BE49-F238E27FC236}">
                <a16:creationId xmlns:a16="http://schemas.microsoft.com/office/drawing/2014/main" id="{0E58EB54-7A97-4BDA-89DA-0C3B50AB5D1B}"/>
              </a:ext>
            </a:extLst>
          </p:cNvPr>
          <p:cNvSpPr>
            <a:spLocks noGrp="1"/>
          </p:cNvSpPr>
          <p:nvPr>
            <p:ph type="body" sz="quarter" idx="18"/>
          </p:nvPr>
        </p:nvSpPr>
        <p:spPr>
          <a:xfrm>
            <a:off x="1026042" y="4506686"/>
            <a:ext cx="3987209" cy="979715"/>
          </a:xfrm>
        </p:spPr>
        <p:txBody>
          <a:bodyPr/>
          <a:lstStyle>
            <a:lvl1pPr algn="ctr">
              <a:buNone/>
              <a:defRPr lang="en-US" sz="2400" i="1" kern="1200" dirty="0" smtClean="0">
                <a:solidFill>
                  <a:schemeClr val="bg1"/>
                </a:solidFill>
                <a:latin typeface="+mj-lt"/>
                <a:ea typeface="+mn-ea"/>
                <a:cs typeface="+mn-cs"/>
              </a:defRPr>
            </a:lvl1pPr>
          </a:lstStyle>
          <a:p>
            <a:pPr lvl="0"/>
            <a:r>
              <a:rPr lang="en-US" dirty="0"/>
              <a:t>Click to edit Master text styles</a:t>
            </a:r>
          </a:p>
        </p:txBody>
      </p:sp>
      <p:sp>
        <p:nvSpPr>
          <p:cNvPr id="17" name="Picture Placeholder 16">
            <a:extLst>
              <a:ext uri="{FF2B5EF4-FFF2-40B4-BE49-F238E27FC236}">
                <a16:creationId xmlns:a16="http://schemas.microsoft.com/office/drawing/2014/main" id="{9442EAB5-F425-4F03-8BE5-3BD953A108C1}"/>
              </a:ext>
            </a:extLst>
          </p:cNvPr>
          <p:cNvSpPr>
            <a:spLocks noGrp="1"/>
          </p:cNvSpPr>
          <p:nvPr>
            <p:ph type="pic" sz="quarter" idx="13"/>
          </p:nvPr>
        </p:nvSpPr>
        <p:spPr>
          <a:xfrm>
            <a:off x="6781800" y="682625"/>
            <a:ext cx="2230438" cy="2573338"/>
          </a:xfrm>
        </p:spPr>
        <p:txBody>
          <a:bodyPr/>
          <a:lstStyle/>
          <a:p>
            <a:endParaRPr lang="en-US" dirty="0"/>
          </a:p>
        </p:txBody>
      </p:sp>
      <p:sp>
        <p:nvSpPr>
          <p:cNvPr id="18" name="Picture Placeholder 16">
            <a:extLst>
              <a:ext uri="{FF2B5EF4-FFF2-40B4-BE49-F238E27FC236}">
                <a16:creationId xmlns:a16="http://schemas.microsoft.com/office/drawing/2014/main" id="{C6529874-B997-42AB-BBB3-2CE23B26BD9D}"/>
              </a:ext>
            </a:extLst>
          </p:cNvPr>
          <p:cNvSpPr>
            <a:spLocks noGrp="1"/>
          </p:cNvSpPr>
          <p:nvPr>
            <p:ph type="pic" sz="quarter" idx="14"/>
          </p:nvPr>
        </p:nvSpPr>
        <p:spPr>
          <a:xfrm>
            <a:off x="9352222" y="682625"/>
            <a:ext cx="2153978" cy="2573338"/>
          </a:xfrm>
        </p:spPr>
        <p:txBody>
          <a:bodyPr/>
          <a:lstStyle/>
          <a:p>
            <a:endParaRPr lang="en-US" dirty="0"/>
          </a:p>
        </p:txBody>
      </p:sp>
      <p:sp>
        <p:nvSpPr>
          <p:cNvPr id="20" name="Picture Placeholder 16">
            <a:extLst>
              <a:ext uri="{FF2B5EF4-FFF2-40B4-BE49-F238E27FC236}">
                <a16:creationId xmlns:a16="http://schemas.microsoft.com/office/drawing/2014/main" id="{AA605188-CCD4-4291-BF83-1ED9B4544B2E}"/>
              </a:ext>
            </a:extLst>
          </p:cNvPr>
          <p:cNvSpPr>
            <a:spLocks noGrp="1"/>
          </p:cNvSpPr>
          <p:nvPr>
            <p:ph type="pic" sz="quarter" idx="16"/>
          </p:nvPr>
        </p:nvSpPr>
        <p:spPr>
          <a:xfrm>
            <a:off x="6781516" y="3599121"/>
            <a:ext cx="2230438" cy="2573338"/>
          </a:xfrm>
        </p:spPr>
        <p:txBody>
          <a:bodyPr/>
          <a:lstStyle/>
          <a:p>
            <a:endParaRPr lang="en-US" dirty="0"/>
          </a:p>
        </p:txBody>
      </p:sp>
      <p:sp>
        <p:nvSpPr>
          <p:cNvPr id="19" name="Picture Placeholder 16">
            <a:extLst>
              <a:ext uri="{FF2B5EF4-FFF2-40B4-BE49-F238E27FC236}">
                <a16:creationId xmlns:a16="http://schemas.microsoft.com/office/drawing/2014/main" id="{786F9C7D-3C9C-4579-A6F5-D9510E41CF2D}"/>
              </a:ext>
            </a:extLst>
          </p:cNvPr>
          <p:cNvSpPr>
            <a:spLocks noGrp="1"/>
          </p:cNvSpPr>
          <p:nvPr>
            <p:ph type="pic" sz="quarter" idx="15"/>
          </p:nvPr>
        </p:nvSpPr>
        <p:spPr>
          <a:xfrm>
            <a:off x="9352222" y="3599121"/>
            <a:ext cx="2153978" cy="2573338"/>
          </a:xfrm>
        </p:spPr>
        <p:txBody>
          <a:bodyPr/>
          <a:lstStyle/>
          <a:p>
            <a:endParaRPr lang="en-US" dirty="0"/>
          </a:p>
        </p:txBody>
      </p:sp>
      <p:sp>
        <p:nvSpPr>
          <p:cNvPr id="3" name="Date Placeholder 2">
            <a:extLst>
              <a:ext uri="{FF2B5EF4-FFF2-40B4-BE49-F238E27FC236}">
                <a16:creationId xmlns:a16="http://schemas.microsoft.com/office/drawing/2014/main" id="{6A5D7937-881E-428C-BBB9-CFD456B6B8F0}"/>
              </a:ext>
            </a:extLst>
          </p:cNvPr>
          <p:cNvSpPr>
            <a:spLocks noGrp="1"/>
          </p:cNvSpPr>
          <p:nvPr>
            <p:ph type="dt" sz="half" idx="10"/>
          </p:nvPr>
        </p:nvSpPr>
        <p:spPr/>
        <p:txBody>
          <a:bodyPr/>
          <a:lstStyle/>
          <a:p>
            <a:r>
              <a:rPr lang="en-US" dirty="0"/>
              <a:t>2/1/20XX</a:t>
            </a:r>
          </a:p>
        </p:txBody>
      </p:sp>
      <p:sp>
        <p:nvSpPr>
          <p:cNvPr id="5" name="Slide Number Placeholder 4">
            <a:extLst>
              <a:ext uri="{FF2B5EF4-FFF2-40B4-BE49-F238E27FC236}">
                <a16:creationId xmlns:a16="http://schemas.microsoft.com/office/drawing/2014/main" id="{781AA779-6816-4CA0-BB13-97E8A97DFDE9}"/>
              </a:ext>
            </a:extLst>
          </p:cNvPr>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494333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F9BBC74-EB51-49D7-B971-ECEF9CF61D41}"/>
              </a:ext>
              <a:ext uri="{C183D7F6-B498-43B3-948B-1728B52AA6E4}">
                <adec:decorative xmlns:adec="http://schemas.microsoft.com/office/drawing/2017/decorative" val="1"/>
              </a:ext>
            </a:extLst>
          </p:cNvPr>
          <p:cNvSpPr/>
          <p:nvPr userDrawn="1"/>
        </p:nvSpPr>
        <p:spPr>
          <a:xfrm>
            <a:off x="685800" y="685801"/>
            <a:ext cx="7467601"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7112E3-539C-42BB-BF3C-5D45BF2D8E61}"/>
              </a:ext>
            </a:extLst>
          </p:cNvPr>
          <p:cNvSpPr>
            <a:spLocks noGrp="1"/>
          </p:cNvSpPr>
          <p:nvPr>
            <p:ph type="title" hasCustomPrompt="1"/>
          </p:nvPr>
        </p:nvSpPr>
        <p:spPr>
          <a:xfrm>
            <a:off x="1360714" y="944564"/>
            <a:ext cx="6106886" cy="873350"/>
          </a:xfrm>
        </p:spPr>
        <p:txBody>
          <a:bodyPr>
            <a:normAutofit/>
          </a:bodyPr>
          <a:lstStyle>
            <a:lvl1pPr algn="ctr">
              <a:lnSpc>
                <a:spcPct val="100000"/>
              </a:lnSpc>
              <a:spcBef>
                <a:spcPts val="1000"/>
              </a:spcBef>
              <a:defRPr sz="3200" spc="300" baseline="0"/>
            </a:lvl1pPr>
          </a:lstStyle>
          <a:p>
            <a:r>
              <a:rPr lang="en-US" dirty="0"/>
              <a:t>CLICK TO EDIT MASTER TITLE STYLE</a:t>
            </a:r>
          </a:p>
        </p:txBody>
      </p:sp>
      <p:sp>
        <p:nvSpPr>
          <p:cNvPr id="4" name="Footer Placeholder 3">
            <a:extLst>
              <a:ext uri="{FF2B5EF4-FFF2-40B4-BE49-F238E27FC236}">
                <a16:creationId xmlns:a16="http://schemas.microsoft.com/office/drawing/2014/main" id="{610806B2-016E-4D04-B3A9-D00B8645D895}"/>
              </a:ext>
            </a:extLst>
          </p:cNvPr>
          <p:cNvSpPr>
            <a:spLocks noGrp="1"/>
          </p:cNvSpPr>
          <p:nvPr>
            <p:ph type="ftr" sz="quarter" idx="11"/>
          </p:nvPr>
        </p:nvSpPr>
        <p:spPr/>
        <p:txBody>
          <a:bodyPr/>
          <a:lstStyle/>
          <a:p>
            <a:r>
              <a:rPr lang="en-US" dirty="0"/>
              <a:t>Sample Footer Text</a:t>
            </a:r>
          </a:p>
        </p:txBody>
      </p:sp>
      <p:sp>
        <p:nvSpPr>
          <p:cNvPr id="14" name="Content Placeholder 13">
            <a:extLst>
              <a:ext uri="{FF2B5EF4-FFF2-40B4-BE49-F238E27FC236}">
                <a16:creationId xmlns:a16="http://schemas.microsoft.com/office/drawing/2014/main" id="{4CFE5E1A-5CA9-4FF2-949E-A804EA05C22E}"/>
              </a:ext>
            </a:extLst>
          </p:cNvPr>
          <p:cNvSpPr>
            <a:spLocks noGrp="1"/>
          </p:cNvSpPr>
          <p:nvPr>
            <p:ph sz="quarter" idx="14"/>
          </p:nvPr>
        </p:nvSpPr>
        <p:spPr>
          <a:xfrm>
            <a:off x="1371600" y="2057400"/>
            <a:ext cx="60960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F1503E13-8CCB-4B44-A160-FE91FECE41EA}"/>
              </a:ext>
            </a:extLst>
          </p:cNvPr>
          <p:cNvSpPr>
            <a:spLocks noGrp="1"/>
          </p:cNvSpPr>
          <p:nvPr>
            <p:ph type="pic" sz="quarter" idx="13"/>
          </p:nvPr>
        </p:nvSpPr>
        <p:spPr>
          <a:xfrm>
            <a:off x="8153400" y="685799"/>
            <a:ext cx="3397250" cy="5486401"/>
          </a:xfrm>
        </p:spPr>
        <p:txBody>
          <a:bodyPr/>
          <a:lstStyle/>
          <a:p>
            <a:endParaRPr lang="en-US" dirty="0"/>
          </a:p>
        </p:txBody>
      </p:sp>
      <p:sp>
        <p:nvSpPr>
          <p:cNvPr id="3" name="Date Placeholder 2">
            <a:extLst>
              <a:ext uri="{FF2B5EF4-FFF2-40B4-BE49-F238E27FC236}">
                <a16:creationId xmlns:a16="http://schemas.microsoft.com/office/drawing/2014/main" id="{D0F59A49-6D3D-4BB6-ADBF-00E13E6C64F3}"/>
              </a:ext>
            </a:extLst>
          </p:cNvPr>
          <p:cNvSpPr>
            <a:spLocks noGrp="1"/>
          </p:cNvSpPr>
          <p:nvPr>
            <p:ph type="dt" sz="half" idx="10"/>
          </p:nvPr>
        </p:nvSpPr>
        <p:spPr/>
        <p:txBody>
          <a:bodyPr/>
          <a:lstStyle/>
          <a:p>
            <a:r>
              <a:rPr lang="en-US" dirty="0"/>
              <a:t>2/1/20XX</a:t>
            </a:r>
          </a:p>
        </p:txBody>
      </p:sp>
      <p:sp>
        <p:nvSpPr>
          <p:cNvPr id="5" name="Slide Number Placeholder 4">
            <a:extLst>
              <a:ext uri="{FF2B5EF4-FFF2-40B4-BE49-F238E27FC236}">
                <a16:creationId xmlns:a16="http://schemas.microsoft.com/office/drawing/2014/main" id="{4721B3EE-D7F0-4A71-9772-C0AF1B317788}"/>
              </a:ext>
            </a:extLst>
          </p:cNvPr>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3401564766"/>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Chart and Tab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BE10E086-AEAC-48A4-AB62-9F294E799ABC}"/>
              </a:ext>
              <a:ext uri="{C183D7F6-B498-43B3-948B-1728B52AA6E4}">
                <adec:decorative xmlns:adec="http://schemas.microsoft.com/office/drawing/2017/decorative" val="1"/>
              </a:ext>
            </a:extLst>
          </p:cNvPr>
          <p:cNvSpPr/>
          <p:nvPr userDrawn="1"/>
        </p:nvSpPr>
        <p:spPr>
          <a:xfrm>
            <a:off x="-1" y="-1"/>
            <a:ext cx="12192001" cy="6858000"/>
          </a:xfrm>
          <a:custGeom>
            <a:avLst/>
            <a:gdLst>
              <a:gd name="connsiteX0" fmla="*/ 0 w 12192001"/>
              <a:gd name="connsiteY0" fmla="*/ 0 h 6858000"/>
              <a:gd name="connsiteX1" fmla="*/ 12192001 w 12192001"/>
              <a:gd name="connsiteY1" fmla="*/ 0 h 6858000"/>
              <a:gd name="connsiteX2" fmla="*/ 12192001 w 12192001"/>
              <a:gd name="connsiteY2" fmla="*/ 6858000 h 6858000"/>
              <a:gd name="connsiteX3" fmla="*/ 0 w 12192001"/>
              <a:gd name="connsiteY3" fmla="*/ 6858000 h 6858000"/>
              <a:gd name="connsiteX4" fmla="*/ 0 w 12192001"/>
              <a:gd name="connsiteY4" fmla="*/ 0 h 6858000"/>
              <a:gd name="connsiteX5" fmla="*/ 685800 w 12192001"/>
              <a:gd name="connsiteY5" fmla="*/ 685801 h 6858000"/>
              <a:gd name="connsiteX6" fmla="*/ 685800 w 12192001"/>
              <a:gd name="connsiteY6" fmla="*/ 6172200 h 6858000"/>
              <a:gd name="connsiteX7" fmla="*/ 11506201 w 12192001"/>
              <a:gd name="connsiteY7" fmla="*/ 6172200 h 6858000"/>
              <a:gd name="connsiteX8" fmla="*/ 11506201 w 12192001"/>
              <a:gd name="connsiteY8" fmla="*/ 685801 h 6858000"/>
              <a:gd name="connsiteX9" fmla="*/ 685800 w 12192001"/>
              <a:gd name="connsiteY9" fmla="*/ 6858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6858000">
                <a:moveTo>
                  <a:pt x="0" y="0"/>
                </a:moveTo>
                <a:lnTo>
                  <a:pt x="12192001" y="0"/>
                </a:lnTo>
                <a:lnTo>
                  <a:pt x="12192001" y="6858000"/>
                </a:lnTo>
                <a:lnTo>
                  <a:pt x="0" y="6858000"/>
                </a:lnTo>
                <a:lnTo>
                  <a:pt x="0" y="0"/>
                </a:lnTo>
                <a:close/>
                <a:moveTo>
                  <a:pt x="685800" y="685801"/>
                </a:moveTo>
                <a:lnTo>
                  <a:pt x="685800" y="6172200"/>
                </a:lnTo>
                <a:lnTo>
                  <a:pt x="11506201" y="6172200"/>
                </a:lnTo>
                <a:lnTo>
                  <a:pt x="11506201" y="685801"/>
                </a:lnTo>
                <a:lnTo>
                  <a:pt x="685800" y="685801"/>
                </a:lnTo>
                <a:close/>
              </a:path>
            </a:pathLst>
          </a:cu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1129086"/>
            <a:ext cx="9486900" cy="725118"/>
          </a:xfrm>
        </p:spPr>
        <p:txBody>
          <a:bodyPr anchor="b">
            <a:normAutofit/>
          </a:bodyPr>
          <a:lstStyle>
            <a:lvl1pPr algn="ctr">
              <a:defRPr sz="3200" cap="all" spc="300" baseline="0"/>
            </a:lvl1pPr>
          </a:lstStyle>
          <a:p>
            <a:r>
              <a:rPr lang="en-US" dirty="0"/>
              <a:t>Click to edit Master title style</a:t>
            </a:r>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a:xfrm>
            <a:off x="1341581" y="2258568"/>
            <a:ext cx="9563100" cy="35661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lvl1pPr>
              <a:defRPr>
                <a:solidFill>
                  <a:schemeClr val="bg1"/>
                </a:solidFill>
              </a:defRPr>
            </a:lvl1pPr>
          </a:lstStyle>
          <a:p>
            <a:r>
              <a:rPr lang="en-US" dirty="0"/>
              <a:t>2/1/20XX</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lvl1pPr>
              <a:defRPr>
                <a:solidFill>
                  <a:schemeClr val="bg1"/>
                </a:solidFill>
              </a:defRPr>
            </a:lvl1p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787504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BE10E086-AEAC-48A4-AB62-9F294E799ABC}"/>
              </a:ext>
              <a:ext uri="{C183D7F6-B498-43B3-948B-1728B52AA6E4}">
                <adec:decorative xmlns:adec="http://schemas.microsoft.com/office/drawing/2017/decorative" val="1"/>
              </a:ext>
            </a:extLst>
          </p:cNvPr>
          <p:cNvSpPr/>
          <p:nvPr userDrawn="1"/>
        </p:nvSpPr>
        <p:spPr>
          <a:xfrm>
            <a:off x="-1" y="-1"/>
            <a:ext cx="12192001" cy="6858000"/>
          </a:xfrm>
          <a:custGeom>
            <a:avLst/>
            <a:gdLst>
              <a:gd name="connsiteX0" fmla="*/ 0 w 12192001"/>
              <a:gd name="connsiteY0" fmla="*/ 0 h 6858000"/>
              <a:gd name="connsiteX1" fmla="*/ 12192001 w 12192001"/>
              <a:gd name="connsiteY1" fmla="*/ 0 h 6858000"/>
              <a:gd name="connsiteX2" fmla="*/ 12192001 w 12192001"/>
              <a:gd name="connsiteY2" fmla="*/ 6858000 h 6858000"/>
              <a:gd name="connsiteX3" fmla="*/ 0 w 12192001"/>
              <a:gd name="connsiteY3" fmla="*/ 6858000 h 6858000"/>
              <a:gd name="connsiteX4" fmla="*/ 0 w 12192001"/>
              <a:gd name="connsiteY4" fmla="*/ 0 h 6858000"/>
              <a:gd name="connsiteX5" fmla="*/ 685800 w 12192001"/>
              <a:gd name="connsiteY5" fmla="*/ 685801 h 6858000"/>
              <a:gd name="connsiteX6" fmla="*/ 685800 w 12192001"/>
              <a:gd name="connsiteY6" fmla="*/ 6172200 h 6858000"/>
              <a:gd name="connsiteX7" fmla="*/ 11506201 w 12192001"/>
              <a:gd name="connsiteY7" fmla="*/ 6172200 h 6858000"/>
              <a:gd name="connsiteX8" fmla="*/ 11506201 w 12192001"/>
              <a:gd name="connsiteY8" fmla="*/ 685801 h 6858000"/>
              <a:gd name="connsiteX9" fmla="*/ 685800 w 12192001"/>
              <a:gd name="connsiteY9" fmla="*/ 6858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6858000">
                <a:moveTo>
                  <a:pt x="0" y="0"/>
                </a:moveTo>
                <a:lnTo>
                  <a:pt x="12192001" y="0"/>
                </a:lnTo>
                <a:lnTo>
                  <a:pt x="12192001" y="6858000"/>
                </a:lnTo>
                <a:lnTo>
                  <a:pt x="0" y="6858000"/>
                </a:lnTo>
                <a:lnTo>
                  <a:pt x="0" y="0"/>
                </a:lnTo>
                <a:close/>
                <a:moveTo>
                  <a:pt x="685800" y="685801"/>
                </a:moveTo>
                <a:lnTo>
                  <a:pt x="685800" y="6172200"/>
                </a:lnTo>
                <a:lnTo>
                  <a:pt x="11506201" y="6172200"/>
                </a:lnTo>
                <a:lnTo>
                  <a:pt x="11506201" y="685801"/>
                </a:lnTo>
                <a:lnTo>
                  <a:pt x="685800" y="685801"/>
                </a:lnTo>
                <a:close/>
              </a:path>
            </a:pathLst>
          </a:cu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1129086"/>
            <a:ext cx="9486900" cy="725118"/>
          </a:xfrm>
        </p:spPr>
        <p:txBody>
          <a:bodyPr>
            <a:normAutofit/>
          </a:bodyPr>
          <a:lstStyle>
            <a:lvl1pPr algn="ctr">
              <a:defRPr sz="3200" cap="all" spc="300" baseline="0"/>
            </a:lvl1pPr>
          </a:lstStyle>
          <a:p>
            <a:r>
              <a:rPr lang="en-US" dirty="0"/>
              <a:t>Click to edit Master title style</a:t>
            </a:r>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lvl1pPr>
              <a:defRPr>
                <a:solidFill>
                  <a:schemeClr val="tx2">
                    <a:lumMod val="75000"/>
                    <a:lumOff val="25000"/>
                  </a:schemeClr>
                </a:solidFill>
              </a:defRPr>
            </a:lvl1pPr>
          </a:lstStyle>
          <a:p>
            <a:r>
              <a:rPr lang="en-US" dirty="0"/>
              <a:t>Sample Footer Text</a:t>
            </a:r>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a:xfrm>
            <a:off x="1341581" y="1835732"/>
            <a:ext cx="9563100" cy="43227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lvl1pPr>
              <a:defRPr>
                <a:solidFill>
                  <a:schemeClr val="tx2">
                    <a:lumMod val="75000"/>
                    <a:lumOff val="25000"/>
                  </a:schemeClr>
                </a:solidFill>
              </a:defRPr>
            </a:lvl1pPr>
          </a:lstStyle>
          <a:p>
            <a:r>
              <a:rPr lang="en-US" dirty="0"/>
              <a:t>2/1/20XX</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lvl1pPr>
              <a:defRPr>
                <a:solidFill>
                  <a:schemeClr val="tx2">
                    <a:lumMod val="75000"/>
                    <a:lumOff val="25000"/>
                  </a:schemeClr>
                </a:solidFill>
              </a:defRPr>
            </a:lvl1p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2468284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2/1/20XX</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956618010"/>
      </p:ext>
    </p:extLst>
  </p:cSld>
  <p:clrMap bg1="lt1" tx1="dk1" bg2="lt2" tx2="dk2" accent1="accent1" accent2="accent2" accent3="accent3" accent4="accent4" accent5="accent5" accent6="accent6" hlink="hlink" folHlink="folHlink"/>
  <p:sldLayoutIdLst>
    <p:sldLayoutId id="2147483766" r:id="rId1"/>
    <p:sldLayoutId id="2147483756" r:id="rId2"/>
    <p:sldLayoutId id="2147483757" r:id="rId3"/>
    <p:sldLayoutId id="2147483767" r:id="rId4"/>
    <p:sldLayoutId id="2147483758" r:id="rId5"/>
    <p:sldLayoutId id="2147483761" r:id="rId6"/>
    <p:sldLayoutId id="2147483759" r:id="rId7"/>
    <p:sldLayoutId id="2147483746" r:id="rId8"/>
    <p:sldLayoutId id="2147483769" r:id="rId9"/>
    <p:sldLayoutId id="2147483749" r:id="rId10"/>
    <p:sldLayoutId id="2147483768" r:id="rId11"/>
    <p:sldLayoutId id="2147483765" r:id="rId12"/>
    <p:sldLayoutId id="2147483764" r:id="rId13"/>
  </p:sldLayoutIdLst>
  <p:hf hdr="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272">
          <p15:clr>
            <a:srgbClr val="F26B43"/>
          </p15:clr>
        </p15:guide>
        <p15:guide id="4" pos="3408">
          <p15:clr>
            <a:srgbClr val="F26B43"/>
          </p15:clr>
        </p15:guide>
        <p15:guide id="5" orient="horz" pos="432">
          <p15:clr>
            <a:srgbClr val="F26B43"/>
          </p15:clr>
        </p15:guide>
        <p15:guide id="6" pos="3000">
          <p15:clr>
            <a:srgbClr val="F26B43"/>
          </p15:clr>
        </p15:guide>
        <p15:guide id="7" pos="2568">
          <p15:clr>
            <a:srgbClr val="F26B43"/>
          </p15:clr>
        </p15:guide>
        <p15:guide id="8" pos="2136">
          <p15:clr>
            <a:srgbClr val="F26B43"/>
          </p15:clr>
        </p15:guide>
        <p15:guide id="9" pos="432">
          <p15:clr>
            <a:srgbClr val="F26B43"/>
          </p15:clr>
        </p15:guide>
        <p15:guide id="10" pos="864">
          <p15:clr>
            <a:srgbClr val="F26B43"/>
          </p15:clr>
        </p15:guide>
        <p15:guide id="11" pos="1296">
          <p15:clr>
            <a:srgbClr val="F26B43"/>
          </p15:clr>
        </p15:guide>
        <p15:guide id="12" pos="1728">
          <p15:clr>
            <a:srgbClr val="F26B43"/>
          </p15:clr>
        </p15:guide>
        <p15:guide id="13" pos="7248">
          <p15:clr>
            <a:srgbClr val="F26B43"/>
          </p15:clr>
        </p15:guide>
        <p15:guide id="14" pos="6840">
          <p15:clr>
            <a:srgbClr val="F26B43"/>
          </p15:clr>
        </p15:guide>
        <p15:guide id="15" pos="6408">
          <p15:clr>
            <a:srgbClr val="F26B43"/>
          </p15:clr>
        </p15:guide>
        <p15:guide id="16" pos="6000">
          <p15:clr>
            <a:srgbClr val="F26B43"/>
          </p15:clr>
        </p15:guide>
        <p15:guide id="17" pos="5568">
          <p15:clr>
            <a:srgbClr val="F26B43"/>
          </p15:clr>
        </p15:guide>
        <p15:guide id="18" pos="5136">
          <p15:clr>
            <a:srgbClr val="F26B43"/>
          </p15:clr>
        </p15:guide>
        <p15:guide id="19" pos="4704">
          <p15:clr>
            <a:srgbClr val="F26B43"/>
          </p15:clr>
        </p15:guide>
        <p15:guide id="20" orient="horz" pos="3888">
          <p15:clr>
            <a:srgbClr val="F26B43"/>
          </p15:clr>
        </p15:guide>
        <p15:guide id="21" orient="horz" pos="3456">
          <p15:clr>
            <a:srgbClr val="F26B43"/>
          </p15:clr>
        </p15:guide>
        <p15:guide id="22" orient="horz" pos="864">
          <p15:clr>
            <a:srgbClr val="F26B43"/>
          </p15:clr>
        </p15:guide>
        <p15:guide id="23" orient="horz" pos="1296">
          <p15:clr>
            <a:srgbClr val="F26B43"/>
          </p15:clr>
        </p15:guide>
        <p15:guide id="24" orient="horz" pos="1728">
          <p15:clr>
            <a:srgbClr val="F26B43"/>
          </p15:clr>
        </p15:guide>
        <p15:guide id="25" orient="horz" pos="3024">
          <p15:clr>
            <a:srgbClr val="F26B43"/>
          </p15:clr>
        </p15:guide>
        <p15:guide id="26" orient="horz" pos="259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a:extLst>
              <a:ext uri="{FF2B5EF4-FFF2-40B4-BE49-F238E27FC236}">
                <a16:creationId xmlns:a16="http://schemas.microsoft.com/office/drawing/2014/main" id="{91710E43-E112-40D3-95B5-7E3C5D5AD8C7}"/>
              </a:ext>
            </a:extLst>
          </p:cNvPr>
          <p:cNvSpPr>
            <a:spLocks noGrp="1"/>
          </p:cNvSpPr>
          <p:nvPr>
            <p:ph type="title"/>
          </p:nvPr>
        </p:nvSpPr>
        <p:spPr>
          <a:xfrm>
            <a:off x="1371600" y="1129086"/>
            <a:ext cx="9486900" cy="725118"/>
          </a:xfrm>
        </p:spPr>
        <p:txBody>
          <a:bodyPr/>
          <a:lstStyle/>
          <a:p>
            <a:r>
              <a:rPr lang="en-US"/>
              <a:t>Understanding Hypertension</a:t>
            </a:r>
          </a:p>
        </p:txBody>
      </p:sp>
      <p:sp>
        <p:nvSpPr>
          <p:cNvPr id="19" name="Footer Placeholder 18">
            <a:extLst>
              <a:ext uri="{FF2B5EF4-FFF2-40B4-BE49-F238E27FC236}">
                <a16:creationId xmlns:a16="http://schemas.microsoft.com/office/drawing/2014/main" id="{77C7938D-18D5-43AF-A86F-D9A1342AB7F3}"/>
              </a:ext>
            </a:extLst>
          </p:cNvPr>
          <p:cNvSpPr>
            <a:spLocks noGrp="1"/>
          </p:cNvSpPr>
          <p:nvPr>
            <p:ph type="ftr" sz="quarter" idx="11"/>
          </p:nvPr>
        </p:nvSpPr>
        <p:spPr>
          <a:xfrm rot="5400000">
            <a:off x="-1708136" y="3223750"/>
            <a:ext cx="4114800" cy="410501"/>
          </a:xfrm>
        </p:spPr>
        <p:txBody>
          <a:bodyPr/>
          <a:lstStyle/>
          <a:p>
            <a:r>
              <a:rPr lang="en-US" dirty="0"/>
              <a:t>Sample Footer Text</a:t>
            </a:r>
          </a:p>
        </p:txBody>
      </p:sp>
      <p:sp>
        <p:nvSpPr>
          <p:cNvPr id="22" name="Slide Number Placeholder 21">
            <a:extLst>
              <a:ext uri="{FF2B5EF4-FFF2-40B4-BE49-F238E27FC236}">
                <a16:creationId xmlns:a16="http://schemas.microsoft.com/office/drawing/2014/main" id="{A7C51F7D-55A9-41A1-B86F-FB29FCB7A9D8}"/>
              </a:ext>
            </a:extLst>
          </p:cNvPr>
          <p:cNvSpPr>
            <a:spLocks noGrp="1"/>
          </p:cNvSpPr>
          <p:nvPr>
            <p:ph type="sldNum" sz="quarter" idx="12"/>
          </p:nvPr>
        </p:nvSpPr>
        <p:spPr>
          <a:xfrm>
            <a:off x="11116340" y="6356350"/>
            <a:ext cx="871868" cy="365125"/>
          </a:xfrm>
        </p:spPr>
        <p:txBody>
          <a:bodyPr/>
          <a:lstStyle/>
          <a:p>
            <a:fld id="{C6518F3C-CC40-4C0E-931C-53467D4C3266}" type="slidenum">
              <a:rPr lang="en-US" smtClean="0"/>
              <a:pPr/>
              <a:t>1</a:t>
            </a:fld>
            <a:endParaRPr lang="en-US" dirty="0"/>
          </a:p>
        </p:txBody>
      </p:sp>
      <p:sp>
        <p:nvSpPr>
          <p:cNvPr id="3" name="Rectangle 1">
            <a:extLst>
              <a:ext uri="{FF2B5EF4-FFF2-40B4-BE49-F238E27FC236}">
                <a16:creationId xmlns:a16="http://schemas.microsoft.com/office/drawing/2014/main" id="{7AD515D9-54A7-7BBA-4619-B7F1DEA878E1}"/>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내용 개체 틀 4">
            <a:extLst>
              <a:ext uri="{FF2B5EF4-FFF2-40B4-BE49-F238E27FC236}">
                <a16:creationId xmlns:a16="http://schemas.microsoft.com/office/drawing/2014/main" id="{4B067F2E-35E4-EB29-5E19-F0162F2D2B9A}"/>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Affects over 1.2 billion people worldwide</a:t>
            </a: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Often called the "silent killer"</a:t>
            </a: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Key risk factors: age, obesity, smoking, salt intake</a:t>
            </a: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Can lead to stroke, heart failure, and kidney damage</a:t>
            </a: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Early diagnosis and lifestyle changes are crucial</a:t>
            </a:r>
          </a:p>
        </p:txBody>
      </p:sp>
      <p:pic>
        <p:nvPicPr>
          <p:cNvPr id="2051" name="Picture 3" descr="Potential Impact of the New American High Blood Pressure Guidelines on  Hypertension Prevalence in a Primary Health Care Unit in Rio de Janeiro –  the LapARC Study - International Journal of Cardiovascular Sciences">
            <a:extLst>
              <a:ext uri="{FF2B5EF4-FFF2-40B4-BE49-F238E27FC236}">
                <a16:creationId xmlns:a16="http://schemas.microsoft.com/office/drawing/2014/main" id="{8706D1DF-00E8-B61A-F618-EC8B34FBCE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5606" y="4266661"/>
            <a:ext cx="2524125"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31004"/>
      </p:ext>
    </p:extLst>
  </p:cSld>
  <p:clrMapOvr>
    <a:masterClrMapping/>
  </p:clrMapOvr>
</p:sld>
</file>

<file path=ppt/theme/theme1.xml><?xml version="1.0" encoding="utf-8"?>
<a:theme xmlns:a="http://schemas.openxmlformats.org/drawingml/2006/main" name="ClassicFrameVTI">
  <a:themeElements>
    <a:clrScheme name="Custom 22">
      <a:dk1>
        <a:sysClr val="windowText" lastClr="000000"/>
      </a:dk1>
      <a:lt1>
        <a:sysClr val="window" lastClr="FFFFFF"/>
      </a:lt1>
      <a:dk2>
        <a:srgbClr val="293737"/>
      </a:dk2>
      <a:lt2>
        <a:srgbClr val="EEF2F0"/>
      </a:lt2>
      <a:accent1>
        <a:srgbClr val="749090"/>
      </a:accent1>
      <a:accent2>
        <a:srgbClr val="A5A5A5"/>
      </a:accent2>
      <a:accent3>
        <a:srgbClr val="91A39B"/>
      </a:accent3>
      <a:accent4>
        <a:srgbClr val="A9A698"/>
      </a:accent4>
      <a:accent5>
        <a:srgbClr val="A2A79A"/>
      </a:accent5>
      <a:accent6>
        <a:srgbClr val="897F65"/>
      </a:accent6>
      <a:hlink>
        <a:srgbClr val="92872F"/>
      </a:hlink>
      <a:folHlink>
        <a:srgbClr val="AB73A9"/>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 Frame_Win32_LW_SL_v4" id="{66350BB4-053A-4187-9D4E-23A2C0603A88}" vid="{E45D63AB-3B63-492D-ACC7-7815E78CAC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35F2F1B0-A2C1-4287-BF24-71D3400DD7C5}">
  <ds:schemaRefs>
    <ds:schemaRef ds:uri="http://schemas.microsoft.com/sharepoint/v3/contenttype/forms"/>
  </ds:schemaRefs>
</ds:datastoreItem>
</file>

<file path=customXml/itemProps2.xml><?xml version="1.0" encoding="utf-8"?>
<ds:datastoreItem xmlns:ds="http://schemas.openxmlformats.org/officeDocument/2006/customXml" ds:itemID="{BE4D7882-D21E-4054-81AE-3CFC8D649F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12FA17-E7B0-403B-A46B-50242E5D77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
  <TotalTime>0</TotalTime>
  <Words>217</Words>
  <Application>Microsoft Office PowerPoint</Application>
  <PresentationFormat>와이드스크린</PresentationFormat>
  <Paragraphs>10</Paragraphs>
  <Slides>1</Slides>
  <Notes>1</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Arial</vt:lpstr>
      <vt:lpstr>Calibri</vt:lpstr>
      <vt:lpstr>Gill Sans MT</vt:lpstr>
      <vt:lpstr>Goudy Old Style</vt:lpstr>
      <vt:lpstr>ClassicFrameVTI</vt:lpstr>
      <vt:lpstr>Understanding Hypertension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정규단</cp:lastModifiedBy>
  <cp:revision>3</cp:revision>
  <dcterms:created xsi:type="dcterms:W3CDTF">2021-01-26T08:40:23Z</dcterms:created>
  <dcterms:modified xsi:type="dcterms:W3CDTF">2025-05-10T08:58:09Z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